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6D45B-A96B-4E90-B64F-B34A3A0E5CB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C85BFE-6782-4B4A-B9D0-77C772E5F138}">
      <dgm:prSet/>
      <dgm:spPr/>
      <dgm:t>
        <a:bodyPr/>
        <a:lstStyle/>
        <a:p>
          <a:r>
            <a:rPr lang="pt-BR" dirty="0"/>
            <a:t>Temática ampla que pode ser “recortada” ou enfocada de diferentes perspectivas.</a:t>
          </a:r>
          <a:endParaRPr lang="en-US" dirty="0"/>
        </a:p>
      </dgm:t>
    </dgm:pt>
    <dgm:pt modelId="{351E8ED6-182F-415E-83F2-A030943BF5DD}" type="parTrans" cxnId="{08B93F3F-71DA-40C4-88EF-0F3ECF57EDEE}">
      <dgm:prSet/>
      <dgm:spPr/>
      <dgm:t>
        <a:bodyPr/>
        <a:lstStyle/>
        <a:p>
          <a:endParaRPr lang="en-US"/>
        </a:p>
      </dgm:t>
    </dgm:pt>
    <dgm:pt modelId="{1627B895-C8F5-4D08-828D-B1D3A3D00A3D}" type="sibTrans" cxnId="{08B93F3F-71DA-40C4-88EF-0F3ECF57EDEE}">
      <dgm:prSet/>
      <dgm:spPr/>
      <dgm:t>
        <a:bodyPr/>
        <a:lstStyle/>
        <a:p>
          <a:endParaRPr lang="en-US"/>
        </a:p>
      </dgm:t>
    </dgm:pt>
    <dgm:pt modelId="{D2B9C3CE-8EF3-426C-8B49-9D70D9AB2315}">
      <dgm:prSet/>
      <dgm:spPr/>
      <dgm:t>
        <a:bodyPr/>
        <a:lstStyle/>
        <a:p>
          <a:r>
            <a:rPr lang="pt-BR"/>
            <a:t>Veja exemplo a seguir.</a:t>
          </a:r>
          <a:endParaRPr lang="en-US"/>
        </a:p>
      </dgm:t>
    </dgm:pt>
    <dgm:pt modelId="{E12F051A-5459-4B9C-AE88-5E734AB2F4D4}" type="parTrans" cxnId="{22E12D35-7A95-47A6-AB5C-9C62DE46E4A7}">
      <dgm:prSet/>
      <dgm:spPr/>
      <dgm:t>
        <a:bodyPr/>
        <a:lstStyle/>
        <a:p>
          <a:endParaRPr lang="en-US"/>
        </a:p>
      </dgm:t>
    </dgm:pt>
    <dgm:pt modelId="{852D46C5-C955-4FE0-B79F-4B5FE74F5F02}" type="sibTrans" cxnId="{22E12D35-7A95-47A6-AB5C-9C62DE46E4A7}">
      <dgm:prSet/>
      <dgm:spPr/>
      <dgm:t>
        <a:bodyPr/>
        <a:lstStyle/>
        <a:p>
          <a:endParaRPr lang="en-US"/>
        </a:p>
      </dgm:t>
    </dgm:pt>
    <dgm:pt modelId="{51E8C4F3-49A1-41BB-B564-4D75B53634D0}" type="pres">
      <dgm:prSet presAssocID="{8F76D45B-A96B-4E90-B64F-B34A3A0E5C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18FFAA-8C95-4FE0-AA72-BB7109F5F2DB}" type="pres">
      <dgm:prSet presAssocID="{37C85BFE-6782-4B4A-B9D0-77C772E5F138}" presName="hierRoot1" presStyleCnt="0"/>
      <dgm:spPr/>
    </dgm:pt>
    <dgm:pt modelId="{08FFCF96-68A4-43D6-814F-A250478896A3}" type="pres">
      <dgm:prSet presAssocID="{37C85BFE-6782-4B4A-B9D0-77C772E5F138}" presName="composite" presStyleCnt="0"/>
      <dgm:spPr/>
    </dgm:pt>
    <dgm:pt modelId="{9D2496DC-EF8E-4A16-AAE1-93093950398B}" type="pres">
      <dgm:prSet presAssocID="{37C85BFE-6782-4B4A-B9D0-77C772E5F138}" presName="background" presStyleLbl="node0" presStyleIdx="0" presStyleCnt="2"/>
      <dgm:spPr/>
    </dgm:pt>
    <dgm:pt modelId="{80CD2BFE-36B9-4FFD-98D9-0EF2A8C1B9BA}" type="pres">
      <dgm:prSet presAssocID="{37C85BFE-6782-4B4A-B9D0-77C772E5F138}" presName="text" presStyleLbl="fgAcc0" presStyleIdx="0" presStyleCnt="2">
        <dgm:presLayoutVars>
          <dgm:chPref val="3"/>
        </dgm:presLayoutVars>
      </dgm:prSet>
      <dgm:spPr/>
    </dgm:pt>
    <dgm:pt modelId="{6E18A404-1BA4-46E7-918B-17C45904DA3E}" type="pres">
      <dgm:prSet presAssocID="{37C85BFE-6782-4B4A-B9D0-77C772E5F138}" presName="hierChild2" presStyleCnt="0"/>
      <dgm:spPr/>
    </dgm:pt>
    <dgm:pt modelId="{5A81AD05-7737-4E8C-89EE-BCCF234D0617}" type="pres">
      <dgm:prSet presAssocID="{D2B9C3CE-8EF3-426C-8B49-9D70D9AB2315}" presName="hierRoot1" presStyleCnt="0"/>
      <dgm:spPr/>
    </dgm:pt>
    <dgm:pt modelId="{7A070164-5FC2-457D-81A9-DFB0FB46E293}" type="pres">
      <dgm:prSet presAssocID="{D2B9C3CE-8EF3-426C-8B49-9D70D9AB2315}" presName="composite" presStyleCnt="0"/>
      <dgm:spPr/>
    </dgm:pt>
    <dgm:pt modelId="{BC26AA2B-DD17-455E-BBF3-077C4960B17F}" type="pres">
      <dgm:prSet presAssocID="{D2B9C3CE-8EF3-426C-8B49-9D70D9AB2315}" presName="background" presStyleLbl="node0" presStyleIdx="1" presStyleCnt="2"/>
      <dgm:spPr/>
    </dgm:pt>
    <dgm:pt modelId="{50328490-DC81-4A0C-B6A4-E07A7E1C9F80}" type="pres">
      <dgm:prSet presAssocID="{D2B9C3CE-8EF3-426C-8B49-9D70D9AB2315}" presName="text" presStyleLbl="fgAcc0" presStyleIdx="1" presStyleCnt="2">
        <dgm:presLayoutVars>
          <dgm:chPref val="3"/>
        </dgm:presLayoutVars>
      </dgm:prSet>
      <dgm:spPr/>
    </dgm:pt>
    <dgm:pt modelId="{DF61C454-D2AD-4044-A7FD-F41796E16021}" type="pres">
      <dgm:prSet presAssocID="{D2B9C3CE-8EF3-426C-8B49-9D70D9AB2315}" presName="hierChild2" presStyleCnt="0"/>
      <dgm:spPr/>
    </dgm:pt>
  </dgm:ptLst>
  <dgm:cxnLst>
    <dgm:cxn modelId="{46D05F20-AA6E-4824-B815-908EA867D613}" type="presOf" srcId="{37C85BFE-6782-4B4A-B9D0-77C772E5F138}" destId="{80CD2BFE-36B9-4FFD-98D9-0EF2A8C1B9BA}" srcOrd="0" destOrd="0" presId="urn:microsoft.com/office/officeart/2005/8/layout/hierarchy1"/>
    <dgm:cxn modelId="{22E12D35-7A95-47A6-AB5C-9C62DE46E4A7}" srcId="{8F76D45B-A96B-4E90-B64F-B34A3A0E5CB9}" destId="{D2B9C3CE-8EF3-426C-8B49-9D70D9AB2315}" srcOrd="1" destOrd="0" parTransId="{E12F051A-5459-4B9C-AE88-5E734AB2F4D4}" sibTransId="{852D46C5-C955-4FE0-B79F-4B5FE74F5F02}"/>
    <dgm:cxn modelId="{08B93F3F-71DA-40C4-88EF-0F3ECF57EDEE}" srcId="{8F76D45B-A96B-4E90-B64F-B34A3A0E5CB9}" destId="{37C85BFE-6782-4B4A-B9D0-77C772E5F138}" srcOrd="0" destOrd="0" parTransId="{351E8ED6-182F-415E-83F2-A030943BF5DD}" sibTransId="{1627B895-C8F5-4D08-828D-B1D3A3D00A3D}"/>
    <dgm:cxn modelId="{A9980F68-B423-4AF6-8C5B-29ABAE8ED261}" type="presOf" srcId="{8F76D45B-A96B-4E90-B64F-B34A3A0E5CB9}" destId="{51E8C4F3-49A1-41BB-B564-4D75B53634D0}" srcOrd="0" destOrd="0" presId="urn:microsoft.com/office/officeart/2005/8/layout/hierarchy1"/>
    <dgm:cxn modelId="{685E8D4F-F67A-4430-B717-776553FB6781}" type="presOf" srcId="{D2B9C3CE-8EF3-426C-8B49-9D70D9AB2315}" destId="{50328490-DC81-4A0C-B6A4-E07A7E1C9F80}" srcOrd="0" destOrd="0" presId="urn:microsoft.com/office/officeart/2005/8/layout/hierarchy1"/>
    <dgm:cxn modelId="{951151CE-E31C-4073-9409-4D10B866AEF3}" type="presParOf" srcId="{51E8C4F3-49A1-41BB-B564-4D75B53634D0}" destId="{2318FFAA-8C95-4FE0-AA72-BB7109F5F2DB}" srcOrd="0" destOrd="0" presId="urn:microsoft.com/office/officeart/2005/8/layout/hierarchy1"/>
    <dgm:cxn modelId="{0077E3BD-376F-4D3E-B8EF-2340103B4D01}" type="presParOf" srcId="{2318FFAA-8C95-4FE0-AA72-BB7109F5F2DB}" destId="{08FFCF96-68A4-43D6-814F-A250478896A3}" srcOrd="0" destOrd="0" presId="urn:microsoft.com/office/officeart/2005/8/layout/hierarchy1"/>
    <dgm:cxn modelId="{6487559D-2C56-444B-8109-965B5A2DC450}" type="presParOf" srcId="{08FFCF96-68A4-43D6-814F-A250478896A3}" destId="{9D2496DC-EF8E-4A16-AAE1-93093950398B}" srcOrd="0" destOrd="0" presId="urn:microsoft.com/office/officeart/2005/8/layout/hierarchy1"/>
    <dgm:cxn modelId="{3A8CB35A-9EFF-4A94-9C86-F714DA7AEC54}" type="presParOf" srcId="{08FFCF96-68A4-43D6-814F-A250478896A3}" destId="{80CD2BFE-36B9-4FFD-98D9-0EF2A8C1B9BA}" srcOrd="1" destOrd="0" presId="urn:microsoft.com/office/officeart/2005/8/layout/hierarchy1"/>
    <dgm:cxn modelId="{E819D48F-93CF-4CF4-A066-8CDC2DDAC031}" type="presParOf" srcId="{2318FFAA-8C95-4FE0-AA72-BB7109F5F2DB}" destId="{6E18A404-1BA4-46E7-918B-17C45904DA3E}" srcOrd="1" destOrd="0" presId="urn:microsoft.com/office/officeart/2005/8/layout/hierarchy1"/>
    <dgm:cxn modelId="{403734D7-6312-4D3F-A945-41417068E780}" type="presParOf" srcId="{51E8C4F3-49A1-41BB-B564-4D75B53634D0}" destId="{5A81AD05-7737-4E8C-89EE-BCCF234D0617}" srcOrd="1" destOrd="0" presId="urn:microsoft.com/office/officeart/2005/8/layout/hierarchy1"/>
    <dgm:cxn modelId="{2EE96B1C-EDDD-4778-9E56-030A30BC9E16}" type="presParOf" srcId="{5A81AD05-7737-4E8C-89EE-BCCF234D0617}" destId="{7A070164-5FC2-457D-81A9-DFB0FB46E293}" srcOrd="0" destOrd="0" presId="urn:microsoft.com/office/officeart/2005/8/layout/hierarchy1"/>
    <dgm:cxn modelId="{014FDA5C-769A-4A42-9996-D3C54CC8F46A}" type="presParOf" srcId="{7A070164-5FC2-457D-81A9-DFB0FB46E293}" destId="{BC26AA2B-DD17-455E-BBF3-077C4960B17F}" srcOrd="0" destOrd="0" presId="urn:microsoft.com/office/officeart/2005/8/layout/hierarchy1"/>
    <dgm:cxn modelId="{863F1C7D-0539-4545-86C5-CD86644AF35F}" type="presParOf" srcId="{7A070164-5FC2-457D-81A9-DFB0FB46E293}" destId="{50328490-DC81-4A0C-B6A4-E07A7E1C9F80}" srcOrd="1" destOrd="0" presId="urn:microsoft.com/office/officeart/2005/8/layout/hierarchy1"/>
    <dgm:cxn modelId="{D35DF661-BF25-4E77-9D5A-0339B139A0A5}" type="presParOf" srcId="{5A81AD05-7737-4E8C-89EE-BCCF234D0617}" destId="{DF61C454-D2AD-4044-A7FD-F41796E160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96DC-EF8E-4A16-AAE1-93093950398B}">
      <dsp:nvSpPr>
        <dsp:cNvPr id="0" name=""/>
        <dsp:cNvSpPr/>
      </dsp:nvSpPr>
      <dsp:spPr>
        <a:xfrm>
          <a:off x="1172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2BFE-36B9-4FFD-98D9-0EF2A8C1B9BA}">
      <dsp:nvSpPr>
        <dsp:cNvPr id="0" name=""/>
        <dsp:cNvSpPr/>
      </dsp:nvSpPr>
      <dsp:spPr>
        <a:xfrm>
          <a:off x="458411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Temática ampla que pode ser “recortada” ou enfocada de diferentes perspectivas.</a:t>
          </a:r>
          <a:endParaRPr lang="en-US" sz="3300" kern="1200" dirty="0"/>
        </a:p>
      </dsp:txBody>
      <dsp:txXfrm>
        <a:off x="534947" y="649409"/>
        <a:ext cx="3962083" cy="2460051"/>
      </dsp:txXfrm>
    </dsp:sp>
    <dsp:sp modelId="{BC26AA2B-DD17-455E-BBF3-077C4960B17F}">
      <dsp:nvSpPr>
        <dsp:cNvPr id="0" name=""/>
        <dsp:cNvSpPr/>
      </dsp:nvSpPr>
      <dsp:spPr>
        <a:xfrm>
          <a:off x="5030807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28490-DC81-4A0C-B6A4-E07A7E1C9F80}">
      <dsp:nvSpPr>
        <dsp:cNvPr id="0" name=""/>
        <dsp:cNvSpPr/>
      </dsp:nvSpPr>
      <dsp:spPr>
        <a:xfrm>
          <a:off x="5488046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Veja exemplo a seguir.</a:t>
          </a:r>
          <a:endParaRPr lang="en-US" sz="3300" kern="1200"/>
        </a:p>
      </dsp:txBody>
      <dsp:txXfrm>
        <a:off x="5564582" y="649409"/>
        <a:ext cx="3962083" cy="246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18/04/2021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7FF641-F313-4AD0-BA92-8145B9101A50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2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6992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19846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5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5841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85046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CA5D35-0539-48FA-A753-0871E1ECAF0D}" type="datetime1">
              <a:rPr lang="pt-BR" smtClean="0"/>
              <a:t>18/04/2021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371F0-AB78-4B7A-B042-3B5D124F9CC4}" type="datetime1">
              <a:rPr lang="pt-BR" smtClean="0"/>
              <a:t>18/04/2021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0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223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243F5-F020-403B-84E8-3610E6C6CB4F}" type="datetime1">
              <a:rPr lang="pt-BR" smtClean="0"/>
              <a:t>18/04/2021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2643713A-F4DD-4FBD-9DD6-C5B4A339B115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6459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18/04/2021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Definindo a pesquisa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rtlCol="0">
            <a:noAutofit/>
          </a:bodyPr>
          <a:lstStyle/>
          <a:p>
            <a:r>
              <a:rPr lang="pt-BR" sz="2000" dirty="0"/>
              <a:t>Tiago ribeiro</a:t>
            </a:r>
          </a:p>
          <a:p>
            <a:pPr rtl="0"/>
            <a:r>
              <a:rPr lang="pt-BR" sz="2000" dirty="0"/>
              <a:t>Tania </a:t>
            </a:r>
            <a:r>
              <a:rPr lang="pt-BR" sz="2000" dirty="0" err="1"/>
              <a:t>chalhub</a:t>
            </a:r>
            <a:endParaRPr lang="pt-BR" sz="2000" dirty="0"/>
          </a:p>
          <a:p>
            <a:pPr rtl="0"/>
            <a:r>
              <a:rPr lang="pt-BR" sz="2000" dirty="0"/>
              <a:t>2021</a:t>
            </a:r>
            <a:endParaRPr lang="pt-br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0A5394-6D26-483B-8AA3-BE67A685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cap="all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Dica importante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A7CBE5-C688-46EE-BB20-FD13CA8C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7146" y="330370"/>
            <a:ext cx="2593521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BA371F0-AB78-4B7A-B042-3B5D124F9CC4}" type="datetime1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4/18/2021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3C8F4F-2D2F-40B4-A8B5-1C64969EF508}"/>
              </a:ext>
            </a:extLst>
          </p:cNvPr>
          <p:cNvSpPr txBox="1"/>
          <p:nvPr/>
        </p:nvSpPr>
        <p:spPr>
          <a:xfrm>
            <a:off x="4705594" y="1240077"/>
            <a:ext cx="6034827" cy="4916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O </a:t>
            </a:r>
            <a:r>
              <a:rPr lang="en-US" sz="2800" dirty="0" err="1"/>
              <a:t>tema</a:t>
            </a:r>
            <a:r>
              <a:rPr lang="en-US" sz="2800" dirty="0"/>
              <a:t>,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objetivos</a:t>
            </a:r>
            <a:r>
              <a:rPr lang="en-US" sz="2800" dirty="0"/>
              <a:t> e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referenciais</a:t>
            </a:r>
            <a:r>
              <a:rPr lang="en-US" sz="2800" dirty="0"/>
              <a:t> </a:t>
            </a:r>
            <a:r>
              <a:rPr lang="en-US" sz="2800" dirty="0" err="1"/>
              <a:t>teóricos</a:t>
            </a:r>
            <a:r>
              <a:rPr lang="en-US" sz="2800" dirty="0"/>
              <a:t> </a:t>
            </a:r>
            <a:r>
              <a:rPr lang="en-US" sz="2800" dirty="0" err="1"/>
              <a:t>precisam</a:t>
            </a:r>
            <a:r>
              <a:rPr lang="en-US" sz="2800" dirty="0"/>
              <a:t> </a:t>
            </a:r>
            <a:r>
              <a:rPr lang="en-US" sz="2800" dirty="0" err="1"/>
              <a:t>combinar</a:t>
            </a:r>
            <a:r>
              <a:rPr lang="en-US" sz="2800" dirty="0"/>
              <a:t>!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Se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tema</a:t>
            </a:r>
            <a:r>
              <a:rPr lang="en-US" sz="2800" dirty="0"/>
              <a:t> é “a </a:t>
            </a:r>
            <a:r>
              <a:rPr lang="en-US" sz="2800" dirty="0" err="1"/>
              <a:t>importância</a:t>
            </a:r>
            <a:r>
              <a:rPr lang="en-US" sz="2800" dirty="0"/>
              <a:t> da </a:t>
            </a:r>
            <a:r>
              <a:rPr lang="en-US" sz="2800" dirty="0" err="1"/>
              <a:t>imagem</a:t>
            </a:r>
            <a:r>
              <a:rPr lang="en-US" sz="2800" dirty="0"/>
              <a:t> no </a:t>
            </a:r>
            <a:r>
              <a:rPr lang="en-US" sz="2800" dirty="0" err="1"/>
              <a:t>ensino</a:t>
            </a:r>
            <a:r>
              <a:rPr lang="en-US" sz="2800" dirty="0"/>
              <a:t> de </a:t>
            </a:r>
            <a:r>
              <a:rPr lang="en-US" sz="2800" dirty="0" err="1"/>
              <a:t>ciências</a:t>
            </a:r>
            <a:r>
              <a:rPr lang="en-US" sz="2800" dirty="0"/>
              <a:t> para </a:t>
            </a:r>
            <a:r>
              <a:rPr lang="en-US" sz="2800" dirty="0" err="1"/>
              <a:t>surdo</a:t>
            </a:r>
            <a:r>
              <a:rPr lang="en-US" sz="2800" dirty="0"/>
              <a:t>”, </a:t>
            </a:r>
            <a:r>
              <a:rPr lang="en-US" sz="2800" dirty="0" err="1"/>
              <a:t>você</a:t>
            </a:r>
            <a:r>
              <a:rPr lang="en-US" sz="2800" dirty="0"/>
              <a:t>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deu</a:t>
            </a:r>
            <a:r>
              <a:rPr lang="en-US" sz="2800" dirty="0"/>
              <a:t> </a:t>
            </a:r>
            <a:r>
              <a:rPr lang="en-US" sz="2800" dirty="0" err="1"/>
              <a:t>pista</a:t>
            </a:r>
            <a:r>
              <a:rPr lang="en-US" sz="2800" dirty="0"/>
              <a:t> (spoiler) que </a:t>
            </a:r>
            <a:r>
              <a:rPr lang="en-US" sz="2800" dirty="0" err="1"/>
              <a:t>defende</a:t>
            </a:r>
            <a:r>
              <a:rPr lang="en-US" sz="2800" dirty="0"/>
              <a:t> </a:t>
            </a:r>
            <a:r>
              <a:rPr lang="en-US" sz="2800" dirty="0" err="1"/>
              <a:t>essa</a:t>
            </a:r>
            <a:r>
              <a:rPr lang="en-US" sz="2800" dirty="0"/>
              <a:t> </a:t>
            </a:r>
            <a:r>
              <a:rPr lang="en-US" sz="2800" dirty="0" err="1"/>
              <a:t>importância</a:t>
            </a:r>
            <a:r>
              <a:rPr lang="en-US" sz="2800" dirty="0"/>
              <a:t>. </a:t>
            </a:r>
            <a:r>
              <a:rPr lang="en-US" sz="2800" dirty="0" err="1"/>
              <a:t>Então</a:t>
            </a:r>
            <a:r>
              <a:rPr lang="en-US" sz="2800" dirty="0"/>
              <a:t>, </a:t>
            </a:r>
            <a:r>
              <a:rPr lang="en-US" sz="2800" dirty="0" err="1"/>
              <a:t>você</a:t>
            </a:r>
            <a:r>
              <a:rPr lang="en-US" sz="2800" dirty="0"/>
              <a:t> </a:t>
            </a:r>
            <a:r>
              <a:rPr lang="en-US" sz="2800" dirty="0" err="1"/>
              <a:t>precisa</a:t>
            </a:r>
            <a:r>
              <a:rPr lang="en-US" sz="2800" dirty="0"/>
              <a:t> </a:t>
            </a:r>
            <a:r>
              <a:rPr lang="en-US" sz="2800" dirty="0" err="1"/>
              <a:t>trabalhar</a:t>
            </a:r>
            <a:r>
              <a:rPr lang="en-US" sz="2800" dirty="0"/>
              <a:t> com um </a:t>
            </a:r>
            <a:r>
              <a:rPr lang="en-US" sz="2800" dirty="0" err="1"/>
              <a:t>referencial</a:t>
            </a:r>
            <a:r>
              <a:rPr lang="en-US" sz="2800" dirty="0"/>
              <a:t> que </a:t>
            </a:r>
            <a:r>
              <a:rPr lang="en-US" sz="2800" dirty="0" err="1"/>
              <a:t>fortaleça</a:t>
            </a:r>
            <a:r>
              <a:rPr lang="en-US" sz="2800" dirty="0"/>
              <a:t>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posicionamento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91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5F2DD7-9D67-48F4-994A-CEE3DF39527B}"/>
              </a:ext>
            </a:extLst>
          </p:cNvPr>
          <p:cNvSpPr txBox="1"/>
          <p:nvPr/>
        </p:nvSpPr>
        <p:spPr>
          <a:xfrm>
            <a:off x="659301" y="1474969"/>
            <a:ext cx="2823919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atin typeface="+mj-lt"/>
                <a:ea typeface="+mj-ea"/>
                <a:cs typeface="+mj-cs"/>
              </a:rPr>
              <a:t>Observe a imagem!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2BA8187-4A5D-4333-ACDB-03B816A0E5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" r="-2" b="7028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6E7EE79-A767-4CED-85D5-1B8901DE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ASSUNTO...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E4F52E-C758-4818-B2BE-0303E52E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BA371F0-AB78-4B7A-B042-3B5D124F9CC4}" type="datetime1">
              <a:rPr lang="pt-BR" smtClean="0"/>
              <a:pPr>
                <a:spcAft>
                  <a:spcPts val="600"/>
                </a:spcAft>
              </a:pPr>
              <a:t>18/04/2021</a:t>
            </a:fld>
            <a:endParaRPr lang="en-US"/>
          </a:p>
        </p:txBody>
      </p:sp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C193DCDE-3720-4A3C-985A-BFB7243C5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025032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11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1883C2A4-E4D0-4228-92BF-D6CDCB4EE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" b="126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FF31A3-1818-4EDC-A344-A42FADB6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643713A-F4DD-4FBD-9DD6-C5B4A339B115}" type="datetime1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18/04/2021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2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1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0" name="Straight Connector 1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4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2" name="Rectangle 142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3" name="Straight Connector 144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Rectangle 146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5EA85A-DA60-468E-96EE-1D7417947925}"/>
              </a:ext>
            </a:extLst>
          </p:cNvPr>
          <p:cNvSpPr txBox="1"/>
          <p:nvPr/>
        </p:nvSpPr>
        <p:spPr>
          <a:xfrm>
            <a:off x="1451581" y="2015732"/>
            <a:ext cx="35265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 err="1"/>
              <a:t>Repare</a:t>
            </a:r>
            <a:r>
              <a:rPr lang="en-US" cap="all" dirty="0"/>
              <a:t> que </a:t>
            </a:r>
            <a:r>
              <a:rPr lang="en-US" cap="all" dirty="0" err="1"/>
              <a:t>os</a:t>
            </a:r>
            <a:r>
              <a:rPr lang="en-US" cap="all" dirty="0"/>
              <a:t> </a:t>
            </a:r>
            <a:r>
              <a:rPr lang="en-US" cap="all" dirty="0" err="1"/>
              <a:t>temas</a:t>
            </a:r>
            <a:r>
              <a:rPr lang="en-US" cap="all" dirty="0"/>
              <a:t> CONTINUAM </a:t>
            </a:r>
            <a:r>
              <a:rPr lang="en-US" cap="all" dirty="0" err="1"/>
              <a:t>amplos</a:t>
            </a:r>
            <a:r>
              <a:rPr lang="en-US" cap="all" dirty="0"/>
              <a:t>. </a:t>
            </a:r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cap="all" dirty="0"/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all" dirty="0" err="1"/>
              <a:t>Os</a:t>
            </a:r>
            <a:r>
              <a:rPr lang="en-US" cap="all" dirty="0"/>
              <a:t> </a:t>
            </a:r>
            <a:r>
              <a:rPr lang="en-US" cap="all" dirty="0" err="1"/>
              <a:t>objetivos</a:t>
            </a:r>
            <a:r>
              <a:rPr lang="en-US" cap="all" dirty="0"/>
              <a:t> </a:t>
            </a:r>
            <a:r>
              <a:rPr lang="en-US" cap="all" dirty="0" err="1"/>
              <a:t>ajudam</a:t>
            </a:r>
            <a:r>
              <a:rPr lang="en-US" cap="all" dirty="0"/>
              <a:t> a </a:t>
            </a:r>
            <a:r>
              <a:rPr lang="en-US" cap="all" dirty="0" err="1"/>
              <a:t>definir</a:t>
            </a:r>
            <a:r>
              <a:rPr lang="en-US" cap="all" dirty="0"/>
              <a:t> </a:t>
            </a:r>
            <a:r>
              <a:rPr lang="en-US" cap="all" dirty="0" err="1"/>
              <a:t>melhor</a:t>
            </a:r>
            <a:r>
              <a:rPr lang="en-US" cap="all" dirty="0"/>
              <a:t> a </a:t>
            </a:r>
            <a:r>
              <a:rPr lang="en-US" cap="all" dirty="0" err="1"/>
              <a:t>discussão</a:t>
            </a:r>
            <a:r>
              <a:rPr lang="en-US" cap="all" dirty="0"/>
              <a:t> que </a:t>
            </a:r>
            <a:r>
              <a:rPr lang="en-US" cap="all" dirty="0" err="1"/>
              <a:t>será</a:t>
            </a:r>
            <a:r>
              <a:rPr lang="en-US" cap="all" dirty="0"/>
              <a:t> </a:t>
            </a:r>
            <a:r>
              <a:rPr lang="en-US" cap="all" dirty="0" err="1"/>
              <a:t>feita</a:t>
            </a:r>
            <a:r>
              <a:rPr lang="en-US" cap="all" dirty="0"/>
              <a:t> dentro do </a:t>
            </a:r>
            <a:r>
              <a:rPr lang="en-US" cap="all" dirty="0" err="1"/>
              <a:t>tema</a:t>
            </a:r>
            <a:r>
              <a:rPr lang="en-US" cap="all" dirty="0"/>
              <a:t>!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983097-B1D2-49B6-8364-BCEA4574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1581" y="5477468"/>
            <a:ext cx="3526523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2643713A-F4DD-4FBD-9DD6-C5B4A339B115}" type="datetime1">
              <a:rPr lang="pt-BR" smtClean="0"/>
              <a:pPr algn="l">
                <a:spcAft>
                  <a:spcPts val="600"/>
                </a:spcAft>
              </a:pPr>
              <a:t>18/04/2021</a:t>
            </a:fld>
            <a:endParaRPr lang="en-US"/>
          </a:p>
        </p:txBody>
      </p:sp>
      <p:grpSp>
        <p:nvGrpSpPr>
          <p:cNvPr id="1035" name="Group 148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036" name="Rectangle 149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50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 gestão do funil de ideias no processo de inovação">
            <a:extLst>
              <a:ext uri="{FF2B5EF4-FFF2-40B4-BE49-F238E27FC236}">
                <a16:creationId xmlns:a16="http://schemas.microsoft.com/office/drawing/2014/main" id="{B872B181-EB6E-47BB-9504-DB9F27A07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6088" b="-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52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9" name="Straight Connector 154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1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2248BAD4-3F3E-450D-A992-8030390DC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 b="60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3466B3-12E3-4B88-A2DB-800457C4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643713A-F4DD-4FBD-9DD6-C5B4A339B115}" type="datetime1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18/04/2021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5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importância de estabelecer metas e objetivos - Maestrus Blog">
            <a:extLst>
              <a:ext uri="{FF2B5EF4-FFF2-40B4-BE49-F238E27FC236}">
                <a16:creationId xmlns:a16="http://schemas.microsoft.com/office/drawing/2014/main" id="{D8DD4A12-1064-4E8C-88F7-0FA2B727E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9" r="-1" b="20083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5A49BD-8BA1-4C67-A9D8-09D58E8C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anchor="t">
            <a:normAutofit fontScale="90000"/>
          </a:bodyPr>
          <a:lstStyle/>
          <a:p>
            <a:r>
              <a:rPr lang="pt-BR" dirty="0">
                <a:solidFill>
                  <a:srgbClr val="FFFFFE"/>
                </a:solidFill>
              </a:rPr>
              <a:t>Objetivos definidos. </a:t>
            </a:r>
            <a:br>
              <a:rPr lang="pt-BR" dirty="0">
                <a:solidFill>
                  <a:srgbClr val="FFFFFE"/>
                </a:solidFill>
              </a:rPr>
            </a:br>
            <a:r>
              <a:rPr lang="pt-BR" dirty="0">
                <a:solidFill>
                  <a:srgbClr val="FFFFFE"/>
                </a:solidFill>
              </a:rPr>
              <a:t>E agora?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CF4B3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6AAD27-C33A-43BD-A329-8CDC95E9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7359" y="6355339"/>
            <a:ext cx="1996544" cy="309201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BA371F0-AB78-4B7A-B042-3B5D124F9CC4}" type="datetime1">
              <a:rPr lang="pt-BR">
                <a:solidFill>
                  <a:srgbClr val="FFFFFE"/>
                </a:solidFill>
              </a:rPr>
              <a:pPr rtl="0">
                <a:spcAft>
                  <a:spcPts val="600"/>
                </a:spcAft>
              </a:pPr>
              <a:t>18/04/2021</a:t>
            </a:fld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unil De Vendas de Marketing Digital: Como Montar em 2020">
            <a:extLst>
              <a:ext uri="{FF2B5EF4-FFF2-40B4-BE49-F238E27FC236}">
                <a16:creationId xmlns:a16="http://schemas.microsoft.com/office/drawing/2014/main" id="{550B2124-DB14-4146-9285-065B9B4BD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r="20783" b="1"/>
          <a:stretch/>
        </p:blipFill>
        <p:spPr bwMode="auto">
          <a:xfrm>
            <a:off x="1285438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3D9AC60-303A-46EA-A1BD-F03797426D85}"/>
              </a:ext>
            </a:extLst>
          </p:cNvPr>
          <p:cNvSpPr txBox="1"/>
          <p:nvPr/>
        </p:nvSpPr>
        <p:spPr>
          <a:xfrm>
            <a:off x="5046913" y="1008343"/>
            <a:ext cx="6824790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400" b="1" dirty="0" err="1"/>
              <a:t>Perceba</a:t>
            </a:r>
            <a:r>
              <a:rPr lang="en-US" sz="2400" b="1" dirty="0"/>
              <a:t>: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assunto</a:t>
            </a:r>
            <a:r>
              <a:rPr lang="en-US" sz="2400" dirty="0"/>
              <a:t>,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pesquisa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falar</a:t>
            </a:r>
            <a:r>
              <a:rPr lang="en-US" sz="2400" dirty="0"/>
              <a:t> de MUITOS </a:t>
            </a:r>
            <a:r>
              <a:rPr lang="en-US" sz="2400" dirty="0" err="1"/>
              <a:t>MUITOS</a:t>
            </a:r>
            <a:r>
              <a:rPr lang="en-US" sz="2400" dirty="0"/>
              <a:t> </a:t>
            </a:r>
            <a:r>
              <a:rPr lang="en-US" sz="2400" dirty="0" err="1"/>
              <a:t>MUITOS</a:t>
            </a: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 </a:t>
            </a:r>
            <a:r>
              <a:rPr lang="en-US" sz="2400" dirty="0" err="1"/>
              <a:t>diferentes</a:t>
            </a:r>
            <a:r>
              <a:rPr lang="en-US" sz="2400" dirty="0"/>
              <a:t>.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O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deixa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claro </a:t>
            </a:r>
            <a:r>
              <a:rPr lang="en-US" sz="2400" dirty="0" err="1"/>
              <a:t>sobre</a:t>
            </a:r>
            <a:r>
              <a:rPr lang="en-US" sz="2400" dirty="0"/>
              <a:t> o que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falar</a:t>
            </a:r>
            <a:r>
              <a:rPr lang="en-US" sz="2400" dirty="0"/>
              <a:t>.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monstram</a:t>
            </a:r>
            <a:r>
              <a:rPr lang="en-US" sz="2400" dirty="0"/>
              <a:t> o que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pretende</a:t>
            </a:r>
            <a:r>
              <a:rPr lang="en-US" sz="2400" dirty="0"/>
              <a:t> com </a:t>
            </a: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tema</a:t>
            </a:r>
            <a:r>
              <a:rPr lang="en-US" sz="2400" dirty="0"/>
              <a:t>!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C902E4-2982-4D97-A781-7E92956B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8043" y="5477468"/>
            <a:ext cx="555035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2643713A-F4DD-4FBD-9DD6-C5B4A339B115}" type="datetime1">
              <a:rPr lang="pt-BR" smtClean="0"/>
              <a:pPr algn="l">
                <a:spcAft>
                  <a:spcPts val="600"/>
                </a:spcAft>
              </a:pPr>
              <a:t>18/04/2021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3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想像の旅) Escritas Inconsequentes: Dragão de Sete Cabeças – por Rafael V.  Martins | Daisuke's Chronicles in Wonderland">
            <a:extLst>
              <a:ext uri="{FF2B5EF4-FFF2-40B4-BE49-F238E27FC236}">
                <a16:creationId xmlns:a16="http://schemas.microsoft.com/office/drawing/2014/main" id="{FAD5BDB5-4D99-49F1-950C-37362C0F3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r="-1" b="-1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D26893-DCF1-4468-92F3-F35A9248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sz="4400">
                <a:solidFill>
                  <a:srgbClr val="FFFFFE"/>
                </a:solidFill>
              </a:rPr>
              <a:t>Referencial teórico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>
            <a:solidFill>
              <a:srgbClr val="ACAF5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2D7B23-33ED-4299-9576-890DB88D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5108" y="4726938"/>
            <a:ext cx="4044460" cy="71384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FFFFFE"/>
                </a:solidFill>
              </a:rPr>
              <a:t>É um bicho de sete cabeças?</a:t>
            </a:r>
            <a:endParaRPr lang="en-US" sz="2800" b="1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250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</TotalTime>
  <Words>172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Galeria</vt:lpstr>
      <vt:lpstr>Definindo a pesquisa</vt:lpstr>
      <vt:lpstr>Apresentação do PowerPoint</vt:lpstr>
      <vt:lpstr>ASSUNTO...</vt:lpstr>
      <vt:lpstr>Apresentação do PowerPoint</vt:lpstr>
      <vt:lpstr>Apresentação do PowerPoint</vt:lpstr>
      <vt:lpstr>Apresentação do PowerPoint</vt:lpstr>
      <vt:lpstr>Objetivos definidos.  E agora?</vt:lpstr>
      <vt:lpstr>Apresentação do PowerPoint</vt:lpstr>
      <vt:lpstr>Referencial teórico</vt:lpstr>
      <vt:lpstr>Dica 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Definindo a pesquisa</dc:title>
  <dc:creator>Tiago Ribeiro</dc:creator>
  <cp:lastModifiedBy>Tania Chalhub</cp:lastModifiedBy>
  <cp:revision>6</cp:revision>
  <dcterms:created xsi:type="dcterms:W3CDTF">2021-04-17T03:52:25Z</dcterms:created>
  <dcterms:modified xsi:type="dcterms:W3CDTF">2021-04-18T16:23:22Z</dcterms:modified>
</cp:coreProperties>
</file>