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448" r:id="rId3"/>
    <p:sldId id="450" r:id="rId4"/>
    <p:sldId id="455" r:id="rId5"/>
    <p:sldId id="329" r:id="rId6"/>
    <p:sldId id="413" r:id="rId7"/>
    <p:sldId id="451" r:id="rId8"/>
    <p:sldId id="452" r:id="rId9"/>
    <p:sldId id="330" r:id="rId10"/>
    <p:sldId id="453" r:id="rId11"/>
    <p:sldId id="454" r:id="rId12"/>
  </p:sldIdLst>
  <p:sldSz cx="9144000" cy="6858000" type="screen4x3"/>
  <p:notesSz cx="6888163" cy="96234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1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8"/>
    <a:srgbClr val="9999FF"/>
    <a:srgbClr val="FFCC99"/>
    <a:srgbClr val="33CCFF"/>
    <a:srgbClr val="0000FF"/>
    <a:srgbClr val="B4B583"/>
    <a:srgbClr val="71DEDB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4D9A1D-1056-4D75-B9F5-4866EB357A08}" v="813" dt="2021-04-20T02:02:57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 autoAdjust="0"/>
  </p:normalViewPr>
  <p:slideViewPr>
    <p:cSldViewPr snapToGrid="0">
      <p:cViewPr varScale="1">
        <p:scale>
          <a:sx n="61" d="100"/>
          <a:sy n="61" d="100"/>
        </p:scale>
        <p:origin x="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860"/>
    </p:cViewPr>
  </p:sorterViewPr>
  <p:notesViewPr>
    <p:cSldViewPr snapToGrid="0">
      <p:cViewPr varScale="1">
        <p:scale>
          <a:sx n="54" d="100"/>
          <a:sy n="54" d="100"/>
        </p:scale>
        <p:origin x="-1896" y="-78"/>
      </p:cViewPr>
      <p:guideLst>
        <p:guide orient="horz" pos="3031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ia Chalhub" userId="22b1e4110d727085" providerId="LiveId" clId="{524D9A1D-1056-4D75-B9F5-4866EB357A08}"/>
    <pc:docChg chg="undo redo custSel addSld delSld modSld sldOrd modMainMaster">
      <pc:chgData name="Tania Chalhub" userId="22b1e4110d727085" providerId="LiveId" clId="{524D9A1D-1056-4D75-B9F5-4866EB357A08}" dt="2021-04-20T02:02:57.571" v="2166"/>
      <pc:docMkLst>
        <pc:docMk/>
      </pc:docMkLst>
      <pc:sldChg chg="addSp delSp modSp mod modTransition setBg modAnim delDesignElem">
        <pc:chgData name="Tania Chalhub" userId="22b1e4110d727085" providerId="LiveId" clId="{524D9A1D-1056-4D75-B9F5-4866EB357A08}" dt="2021-04-20T02:02:57.571" v="2166"/>
        <pc:sldMkLst>
          <pc:docMk/>
          <pc:sldMk cId="0" sldId="256"/>
        </pc:sldMkLst>
        <pc:spChg chg="add del">
          <ac:chgData name="Tania Chalhub" userId="22b1e4110d727085" providerId="LiveId" clId="{524D9A1D-1056-4D75-B9F5-4866EB357A08}" dt="2021-04-15T01:26:15.191" v="581" actId="26606"/>
          <ac:spMkLst>
            <pc:docMk/>
            <pc:sldMk cId="0" sldId="256"/>
            <ac:spMk id="74" creationId="{5FB946D7-1CA4-446E-8795-007CACFDEB88}"/>
          </ac:spMkLst>
        </pc:spChg>
        <pc:spChg chg="add del">
          <ac:chgData name="Tania Chalhub" userId="22b1e4110d727085" providerId="LiveId" clId="{524D9A1D-1056-4D75-B9F5-4866EB357A08}" dt="2021-04-14T19:30:17.151" v="533" actId="26606"/>
          <ac:spMkLst>
            <pc:docMk/>
            <pc:sldMk cId="0" sldId="256"/>
            <ac:spMk id="75" creationId="{6CCA5F87-1D1E-45CB-8D83-FC7EEFAD9935}"/>
          </ac:spMkLst>
        </pc:spChg>
        <pc:spChg chg="add del">
          <ac:chgData name="Tania Chalhub" userId="22b1e4110d727085" providerId="LiveId" clId="{524D9A1D-1056-4D75-B9F5-4866EB357A08}" dt="2021-04-15T01:26:15.191" v="581" actId="26606"/>
          <ac:spMkLst>
            <pc:docMk/>
            <pc:sldMk cId="0" sldId="256"/>
            <ac:spMk id="76" creationId="{192416F2-BC84-4D7C-80C6-6296C10C3819}"/>
          </ac:spMkLst>
        </pc:spChg>
        <pc:spChg chg="add del">
          <ac:chgData name="Tania Chalhub" userId="22b1e4110d727085" providerId="LiveId" clId="{524D9A1D-1056-4D75-B9F5-4866EB357A08}" dt="2021-04-14T19:30:17.151" v="533" actId="26606"/>
          <ac:spMkLst>
            <pc:docMk/>
            <pc:sldMk cId="0" sldId="256"/>
            <ac:spMk id="77" creationId="{7CCFC2C6-6238-4A2F-93DE-2ADF74AF635E}"/>
          </ac:spMkLst>
        </pc:spChg>
        <pc:spChg chg="add del">
          <ac:chgData name="Tania Chalhub" userId="22b1e4110d727085" providerId="LiveId" clId="{524D9A1D-1056-4D75-B9F5-4866EB357A08}" dt="2021-04-14T19:30:17.151" v="533" actId="26606"/>
          <ac:spMkLst>
            <pc:docMk/>
            <pc:sldMk cId="0" sldId="256"/>
            <ac:spMk id="79" creationId="{AF2F604E-43BE-4DC3-B983-E071523364F8}"/>
          </ac:spMkLst>
        </pc:spChg>
        <pc:spChg chg="add del">
          <ac:chgData name="Tania Chalhub" userId="22b1e4110d727085" providerId="LiveId" clId="{524D9A1D-1056-4D75-B9F5-4866EB357A08}" dt="2021-04-14T19:30:17.151" v="533" actId="26606"/>
          <ac:spMkLst>
            <pc:docMk/>
            <pc:sldMk cId="0" sldId="256"/>
            <ac:spMk id="81" creationId="{08C9B587-E65E-4B52-B37C-ABEBB6E87928}"/>
          </ac:spMkLst>
        </pc:spChg>
        <pc:spChg chg="add del">
          <ac:chgData name="Tania Chalhub" userId="22b1e4110d727085" providerId="LiveId" clId="{524D9A1D-1056-4D75-B9F5-4866EB357A08}" dt="2021-04-15T01:26:15.182" v="580" actId="26606"/>
          <ac:spMkLst>
            <pc:docMk/>
            <pc:sldMk cId="0" sldId="256"/>
            <ac:spMk id="138" creationId="{23962611-DFD5-4092-AAFD-559E3DFCE2C9}"/>
          </ac:spMkLst>
        </pc:spChg>
        <pc:spChg chg="add del">
          <ac:chgData name="Tania Chalhub" userId="22b1e4110d727085" providerId="LiveId" clId="{524D9A1D-1056-4D75-B9F5-4866EB357A08}" dt="2021-04-15T01:28:27.344" v="600" actId="26606"/>
          <ac:spMkLst>
            <pc:docMk/>
            <pc:sldMk cId="0" sldId="256"/>
            <ac:spMk id="142" creationId="{6832F003-FCA6-4CFB-A2EA-308F3AA257D1}"/>
          </ac:spMkLst>
        </pc:spChg>
        <pc:spChg chg="add del">
          <ac:chgData name="Tania Chalhub" userId="22b1e4110d727085" providerId="LiveId" clId="{524D9A1D-1056-4D75-B9F5-4866EB357A08}" dt="2021-04-15T02:27:03.784" v="1301" actId="26606"/>
          <ac:spMkLst>
            <pc:docMk/>
            <pc:sldMk cId="0" sldId="256"/>
            <ac:spMk id="192" creationId="{01C9CC24-B375-4226-BF2B-61FADBBA696A}"/>
          </ac:spMkLst>
        </pc:spChg>
        <pc:spChg chg="add del">
          <ac:chgData name="Tania Chalhub" userId="22b1e4110d727085" providerId="LiveId" clId="{524D9A1D-1056-4D75-B9F5-4866EB357A08}" dt="2021-04-15T02:27:03.784" v="1301" actId="26606"/>
          <ac:spMkLst>
            <pc:docMk/>
            <pc:sldMk cId="0" sldId="256"/>
            <ac:spMk id="193" creationId="{CD70A28E-4FD8-4474-A206-E15B5EBB303F}"/>
          </ac:spMkLst>
        </pc:spChg>
        <pc:spChg chg="mod">
          <ac:chgData name="Tania Chalhub" userId="22b1e4110d727085" providerId="LiveId" clId="{524D9A1D-1056-4D75-B9F5-4866EB357A08}" dt="2021-04-15T01:28:27.344" v="600" actId="26606"/>
          <ac:spMkLst>
            <pc:docMk/>
            <pc:sldMk cId="0" sldId="256"/>
            <ac:spMk id="2052" creationId="{F954F9E1-6EEB-4B27-936C-8CAFC8B26BB9}"/>
          </ac:spMkLst>
        </pc:spChg>
        <pc:spChg chg="mod">
          <ac:chgData name="Tania Chalhub" userId="22b1e4110d727085" providerId="LiveId" clId="{524D9A1D-1056-4D75-B9F5-4866EB357A08}" dt="2021-04-20T02:02:57.571" v="2166"/>
          <ac:spMkLst>
            <pc:docMk/>
            <pc:sldMk cId="0" sldId="256"/>
            <ac:spMk id="2053" creationId="{A1677AD0-D6D7-432D-AE74-8ECBC6BAB568}"/>
          </ac:spMkLst>
        </pc:spChg>
        <pc:spChg chg="del mod">
          <ac:chgData name="Tania Chalhub" userId="22b1e4110d727085" providerId="LiveId" clId="{524D9A1D-1056-4D75-B9F5-4866EB357A08}" dt="2021-04-14T19:29:14.331" v="531" actId="478"/>
          <ac:spMkLst>
            <pc:docMk/>
            <pc:sldMk cId="0" sldId="256"/>
            <ac:spMk id="2054" creationId="{9D6996EE-C0D9-4FE7-A099-8F0C20B9651D}"/>
          </ac:spMkLst>
        </pc:spChg>
        <pc:spChg chg="add del">
          <ac:chgData name="Tania Chalhub" userId="22b1e4110d727085" providerId="LiveId" clId="{524D9A1D-1056-4D75-B9F5-4866EB357A08}" dt="2021-04-15T01:28:27.344" v="600" actId="26606"/>
          <ac:spMkLst>
            <pc:docMk/>
            <pc:sldMk cId="0" sldId="256"/>
            <ac:spMk id="2056" creationId="{C3896A03-3945-419A-B66B-4EE266EDD152}"/>
          </ac:spMkLst>
        </pc:spChg>
        <pc:spChg chg="add del">
          <ac:chgData name="Tania Chalhub" userId="22b1e4110d727085" providerId="LiveId" clId="{524D9A1D-1056-4D75-B9F5-4866EB357A08}" dt="2021-04-15T01:28:27.344" v="600" actId="26606"/>
          <ac:spMkLst>
            <pc:docMk/>
            <pc:sldMk cId="0" sldId="256"/>
            <ac:spMk id="2057" creationId="{B34F5AD2-EDBD-4BBD-A55C-EAFFD0C7097A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256"/>
            <ac:spMk id="2058" creationId="{01C9CC24-B375-4226-BF2B-61FADBBA696A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256"/>
            <ac:spMk id="2059" creationId="{CD70A28E-4FD8-4474-A206-E15B5EBB303F}"/>
          </ac:spMkLst>
        </pc:spChg>
        <pc:picChg chg="add del">
          <ac:chgData name="Tania Chalhub" userId="22b1e4110d727085" providerId="LiveId" clId="{524D9A1D-1056-4D75-B9F5-4866EB357A08}" dt="2021-04-15T01:26:15.182" v="580" actId="26606"/>
          <ac:picMkLst>
            <pc:docMk/>
            <pc:sldMk cId="0" sldId="256"/>
            <ac:picMk id="140" creationId="{2270F1FA-0425-408F-9861-80BF5AFB276D}"/>
          </ac:picMkLst>
        </pc:picChg>
        <pc:picChg chg="add del">
          <ac:chgData name="Tania Chalhub" userId="22b1e4110d727085" providerId="LiveId" clId="{524D9A1D-1056-4D75-B9F5-4866EB357A08}" dt="2021-04-15T02:27:03.784" v="1301" actId="26606"/>
          <ac:picMkLst>
            <pc:docMk/>
            <pc:sldMk cId="0" sldId="256"/>
            <ac:picMk id="194" creationId="{39647E21-5366-4638-AC97-D8CD4111EB57}"/>
          </ac:picMkLst>
        </pc:picChg>
        <pc:picChg chg="add del">
          <ac:chgData name="Tania Chalhub" userId="22b1e4110d727085" providerId="LiveId" clId="{524D9A1D-1056-4D75-B9F5-4866EB357A08}" dt="2021-04-14T19:30:17.151" v="533" actId="26606"/>
          <ac:picMkLst>
            <pc:docMk/>
            <pc:sldMk cId="0" sldId="256"/>
            <ac:picMk id="2055" creationId="{2B4B6ED5-5C3D-4A6F-92A4-BC06FAA225A8}"/>
          </ac:picMkLst>
        </pc:pic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256"/>
            <ac:picMk id="2060" creationId="{39647E21-5366-4638-AC97-D8CD4111EB57}"/>
          </ac:picMkLst>
        </pc:picChg>
        <pc:cxnChg chg="add del">
          <ac:chgData name="Tania Chalhub" userId="22b1e4110d727085" providerId="LiveId" clId="{524D9A1D-1056-4D75-B9F5-4866EB357A08}" dt="2021-04-15T01:26:15.191" v="581" actId="26606"/>
          <ac:cxnSpMkLst>
            <pc:docMk/>
            <pc:sldMk cId="0" sldId="256"/>
            <ac:cxnSpMk id="78" creationId="{2330623A-AB89-4E04-AC9A-2BAFBF85AE3A}"/>
          </ac:cxnSpMkLst>
        </pc:cxnChg>
      </pc:sldChg>
      <pc:sldChg chg="del">
        <pc:chgData name="Tania Chalhub" userId="22b1e4110d727085" providerId="LiveId" clId="{524D9A1D-1056-4D75-B9F5-4866EB357A08}" dt="2021-04-14T19:25:14.530" v="421" actId="47"/>
        <pc:sldMkLst>
          <pc:docMk/>
          <pc:sldMk cId="0" sldId="267"/>
        </pc:sldMkLst>
      </pc:sldChg>
      <pc:sldChg chg="del">
        <pc:chgData name="Tania Chalhub" userId="22b1e4110d727085" providerId="LiveId" clId="{524D9A1D-1056-4D75-B9F5-4866EB357A08}" dt="2021-04-14T19:25:14.191" v="419" actId="47"/>
        <pc:sldMkLst>
          <pc:docMk/>
          <pc:sldMk cId="0" sldId="268"/>
        </pc:sldMkLst>
      </pc:sldChg>
      <pc:sldChg chg="del">
        <pc:chgData name="Tania Chalhub" userId="22b1e4110d727085" providerId="LiveId" clId="{524D9A1D-1056-4D75-B9F5-4866EB357A08}" dt="2021-04-14T19:25:17.260" v="430" actId="47"/>
        <pc:sldMkLst>
          <pc:docMk/>
          <pc:sldMk cId="0" sldId="273"/>
        </pc:sldMkLst>
      </pc:sldChg>
      <pc:sldChg chg="del">
        <pc:chgData name="Tania Chalhub" userId="22b1e4110d727085" providerId="LiveId" clId="{524D9A1D-1056-4D75-B9F5-4866EB357A08}" dt="2021-04-14T19:25:13.678" v="418" actId="47"/>
        <pc:sldMkLst>
          <pc:docMk/>
          <pc:sldMk cId="0" sldId="286"/>
        </pc:sldMkLst>
      </pc:sldChg>
      <pc:sldChg chg="addSp delSp modSp mod modTransition setBg delDesignElem">
        <pc:chgData name="Tania Chalhub" userId="22b1e4110d727085" providerId="LiveId" clId="{524D9A1D-1056-4D75-B9F5-4866EB357A08}" dt="2021-04-20T02:02:57.571" v="2166"/>
        <pc:sldMkLst>
          <pc:docMk/>
          <pc:sldMk cId="0" sldId="329"/>
        </pc:sldMkLst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329"/>
            <ac:spMk id="72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1:34:57.859" v="670" actId="26606"/>
          <ac:spMkLst>
            <pc:docMk/>
            <pc:sldMk cId="0" sldId="329"/>
            <ac:spMk id="60418" creationId="{658FE1A1-B67C-41A5-99E6-27A2ACD81B7A}"/>
          </ac:spMkLst>
        </pc:spChg>
        <pc:spChg chg="mod">
          <ac:chgData name="Tania Chalhub" userId="22b1e4110d727085" providerId="LiveId" clId="{524D9A1D-1056-4D75-B9F5-4866EB357A08}" dt="2021-04-15T01:35:26.784" v="723" actId="1037"/>
          <ac:spMkLst>
            <pc:docMk/>
            <pc:sldMk cId="0" sldId="329"/>
            <ac:spMk id="60419" creationId="{295AB2FE-3E70-4929-B712-802377B2B779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329"/>
            <ac:picMk id="74" creationId="{3AA16612-ACD2-4A16-8F2B-4514FD6BF28F}"/>
          </ac:picMkLst>
        </pc:picChg>
      </pc:sldChg>
      <pc:sldChg chg="addSp delSp modSp add del mod modTransition setBg delDesignElem">
        <pc:chgData name="Tania Chalhub" userId="22b1e4110d727085" providerId="LiveId" clId="{524D9A1D-1056-4D75-B9F5-4866EB357A08}" dt="2021-04-20T02:02:57.571" v="2166"/>
        <pc:sldMkLst>
          <pc:docMk/>
          <pc:sldMk cId="0" sldId="330"/>
        </pc:sldMkLst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330"/>
            <ac:spMk id="72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1:35:32.366" v="724" actId="26606"/>
          <ac:spMkLst>
            <pc:docMk/>
            <pc:sldMk cId="0" sldId="330"/>
            <ac:spMk id="62466" creationId="{A3A00771-2421-4102-AD58-2A34B5BD54D9}"/>
          </ac:spMkLst>
        </pc:spChg>
        <pc:spChg chg="mod">
          <ac:chgData name="Tania Chalhub" userId="22b1e4110d727085" providerId="LiveId" clId="{524D9A1D-1056-4D75-B9F5-4866EB357A08}" dt="2021-04-15T02:09:00.175" v="1189" actId="1036"/>
          <ac:spMkLst>
            <pc:docMk/>
            <pc:sldMk cId="0" sldId="330"/>
            <ac:spMk id="62467" creationId="{B3EF9920-6004-4E75-A7B4-451544D60634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330"/>
            <ac:picMk id="74" creationId="{3AA16612-ACD2-4A16-8F2B-4514FD6BF28F}"/>
          </ac:picMkLst>
        </pc:picChg>
      </pc:sldChg>
      <pc:sldChg chg="del">
        <pc:chgData name="Tania Chalhub" userId="22b1e4110d727085" providerId="LiveId" clId="{524D9A1D-1056-4D75-B9F5-4866EB357A08}" dt="2021-04-14T19:07:10.185" v="398" actId="47"/>
        <pc:sldMkLst>
          <pc:docMk/>
          <pc:sldMk cId="0" sldId="335"/>
        </pc:sldMkLst>
      </pc:sldChg>
      <pc:sldChg chg="del">
        <pc:chgData name="Tania Chalhub" userId="22b1e4110d727085" providerId="LiveId" clId="{524D9A1D-1056-4D75-B9F5-4866EB357A08}" dt="2021-04-14T19:07:17.463" v="403" actId="47"/>
        <pc:sldMkLst>
          <pc:docMk/>
          <pc:sldMk cId="0" sldId="365"/>
        </pc:sldMkLst>
      </pc:sldChg>
      <pc:sldChg chg="del">
        <pc:chgData name="Tania Chalhub" userId="22b1e4110d727085" providerId="LiveId" clId="{524D9A1D-1056-4D75-B9F5-4866EB357A08}" dt="2021-04-14T19:07:15.991" v="402" actId="47"/>
        <pc:sldMkLst>
          <pc:docMk/>
          <pc:sldMk cId="0" sldId="366"/>
        </pc:sldMkLst>
      </pc:sldChg>
      <pc:sldChg chg="del">
        <pc:chgData name="Tania Chalhub" userId="22b1e4110d727085" providerId="LiveId" clId="{524D9A1D-1056-4D75-B9F5-4866EB357A08}" dt="2021-04-14T19:25:09.923" v="407" actId="47"/>
        <pc:sldMkLst>
          <pc:docMk/>
          <pc:sldMk cId="0" sldId="367"/>
        </pc:sldMkLst>
      </pc:sldChg>
      <pc:sldChg chg="del">
        <pc:chgData name="Tania Chalhub" userId="22b1e4110d727085" providerId="LiveId" clId="{524D9A1D-1056-4D75-B9F5-4866EB357A08}" dt="2021-04-14T19:25:10.093" v="408" actId="47"/>
        <pc:sldMkLst>
          <pc:docMk/>
          <pc:sldMk cId="0" sldId="368"/>
        </pc:sldMkLst>
      </pc:sldChg>
      <pc:sldChg chg="del">
        <pc:chgData name="Tania Chalhub" userId="22b1e4110d727085" providerId="LiveId" clId="{524D9A1D-1056-4D75-B9F5-4866EB357A08}" dt="2021-04-14T19:25:16.285" v="427" actId="47"/>
        <pc:sldMkLst>
          <pc:docMk/>
          <pc:sldMk cId="0" sldId="380"/>
        </pc:sldMkLst>
      </pc:sldChg>
      <pc:sldChg chg="del">
        <pc:chgData name="Tania Chalhub" userId="22b1e4110d727085" providerId="LiveId" clId="{524D9A1D-1056-4D75-B9F5-4866EB357A08}" dt="2021-04-14T19:25:16.883" v="429" actId="47"/>
        <pc:sldMkLst>
          <pc:docMk/>
          <pc:sldMk cId="0" sldId="381"/>
        </pc:sldMkLst>
      </pc:sldChg>
      <pc:sldChg chg="del">
        <pc:chgData name="Tania Chalhub" userId="22b1e4110d727085" providerId="LiveId" clId="{524D9A1D-1056-4D75-B9F5-4866EB357A08}" dt="2021-04-14T19:25:17.645" v="431" actId="47"/>
        <pc:sldMkLst>
          <pc:docMk/>
          <pc:sldMk cId="0" sldId="382"/>
        </pc:sldMkLst>
      </pc:sldChg>
      <pc:sldChg chg="del">
        <pc:chgData name="Tania Chalhub" userId="22b1e4110d727085" providerId="LiveId" clId="{524D9A1D-1056-4D75-B9F5-4866EB357A08}" dt="2021-04-14T19:07:06.763" v="397" actId="47"/>
        <pc:sldMkLst>
          <pc:docMk/>
          <pc:sldMk cId="0" sldId="400"/>
        </pc:sldMkLst>
      </pc:sldChg>
      <pc:sldChg chg="del">
        <pc:chgData name="Tania Chalhub" userId="22b1e4110d727085" providerId="LiveId" clId="{524D9A1D-1056-4D75-B9F5-4866EB357A08}" dt="2021-04-14T19:07:10.780" v="399" actId="47"/>
        <pc:sldMkLst>
          <pc:docMk/>
          <pc:sldMk cId="0" sldId="401"/>
        </pc:sldMkLst>
      </pc:sldChg>
      <pc:sldChg chg="del">
        <pc:chgData name="Tania Chalhub" userId="22b1e4110d727085" providerId="LiveId" clId="{524D9A1D-1056-4D75-B9F5-4866EB357A08}" dt="2021-04-14T19:06:58.218" v="395" actId="47"/>
        <pc:sldMkLst>
          <pc:docMk/>
          <pc:sldMk cId="0" sldId="402"/>
        </pc:sldMkLst>
      </pc:sldChg>
      <pc:sldChg chg="del">
        <pc:chgData name="Tania Chalhub" userId="22b1e4110d727085" providerId="LiveId" clId="{524D9A1D-1056-4D75-B9F5-4866EB357A08}" dt="2021-04-14T19:07:11.353" v="400" actId="47"/>
        <pc:sldMkLst>
          <pc:docMk/>
          <pc:sldMk cId="0" sldId="403"/>
        </pc:sldMkLst>
      </pc:sldChg>
      <pc:sldChg chg="del">
        <pc:chgData name="Tania Chalhub" userId="22b1e4110d727085" providerId="LiveId" clId="{524D9A1D-1056-4D75-B9F5-4866EB357A08}" dt="2021-04-14T19:25:14.375" v="420" actId="47"/>
        <pc:sldMkLst>
          <pc:docMk/>
          <pc:sldMk cId="0" sldId="404"/>
        </pc:sldMkLst>
      </pc:sldChg>
      <pc:sldChg chg="del">
        <pc:chgData name="Tania Chalhub" userId="22b1e4110d727085" providerId="LiveId" clId="{524D9A1D-1056-4D75-B9F5-4866EB357A08}" dt="2021-04-14T19:25:14.680" v="422" actId="47"/>
        <pc:sldMkLst>
          <pc:docMk/>
          <pc:sldMk cId="0" sldId="405"/>
        </pc:sldMkLst>
      </pc:sldChg>
      <pc:sldChg chg="del">
        <pc:chgData name="Tania Chalhub" userId="22b1e4110d727085" providerId="LiveId" clId="{524D9A1D-1056-4D75-B9F5-4866EB357A08}" dt="2021-04-14T19:25:14.845" v="423" actId="47"/>
        <pc:sldMkLst>
          <pc:docMk/>
          <pc:sldMk cId="0" sldId="406"/>
        </pc:sldMkLst>
      </pc:sldChg>
      <pc:sldChg chg="del">
        <pc:chgData name="Tania Chalhub" userId="22b1e4110d727085" providerId="LiveId" clId="{524D9A1D-1056-4D75-B9F5-4866EB357A08}" dt="2021-04-14T19:25:15.247" v="426" actId="47"/>
        <pc:sldMkLst>
          <pc:docMk/>
          <pc:sldMk cId="0" sldId="407"/>
        </pc:sldMkLst>
      </pc:sldChg>
      <pc:sldChg chg="del">
        <pc:chgData name="Tania Chalhub" userId="22b1e4110d727085" providerId="LiveId" clId="{524D9A1D-1056-4D75-B9F5-4866EB357A08}" dt="2021-04-14T19:25:13.260" v="417" actId="47"/>
        <pc:sldMkLst>
          <pc:docMk/>
          <pc:sldMk cId="0" sldId="408"/>
        </pc:sldMkLst>
      </pc:sldChg>
      <pc:sldChg chg="del">
        <pc:chgData name="Tania Chalhub" userId="22b1e4110d727085" providerId="LiveId" clId="{524D9A1D-1056-4D75-B9F5-4866EB357A08}" dt="2021-04-14T19:25:18.445" v="432" actId="47"/>
        <pc:sldMkLst>
          <pc:docMk/>
          <pc:sldMk cId="0" sldId="409"/>
        </pc:sldMkLst>
      </pc:sldChg>
      <pc:sldChg chg="del">
        <pc:chgData name="Tania Chalhub" userId="22b1e4110d727085" providerId="LiveId" clId="{524D9A1D-1056-4D75-B9F5-4866EB357A08}" dt="2021-04-15T01:43:14.548" v="911" actId="47"/>
        <pc:sldMkLst>
          <pc:docMk/>
          <pc:sldMk cId="0" sldId="410"/>
        </pc:sldMkLst>
      </pc:sldChg>
      <pc:sldChg chg="del">
        <pc:chgData name="Tania Chalhub" userId="22b1e4110d727085" providerId="LiveId" clId="{524D9A1D-1056-4D75-B9F5-4866EB357A08}" dt="2021-04-14T19:25:16.488" v="428" actId="47"/>
        <pc:sldMkLst>
          <pc:docMk/>
          <pc:sldMk cId="0" sldId="411"/>
        </pc:sldMkLst>
      </pc:sldChg>
      <pc:sldChg chg="del">
        <pc:chgData name="Tania Chalhub" userId="22b1e4110d727085" providerId="LiveId" clId="{524D9A1D-1056-4D75-B9F5-4866EB357A08}" dt="2021-04-14T19:25:19.901" v="433" actId="47"/>
        <pc:sldMkLst>
          <pc:docMk/>
          <pc:sldMk cId="0" sldId="412"/>
        </pc:sldMkLst>
      </pc:sldChg>
      <pc:sldChg chg="addSp delSp modSp mod ord modTransition setBg delDesignElem">
        <pc:chgData name="Tania Chalhub" userId="22b1e4110d727085" providerId="LiveId" clId="{524D9A1D-1056-4D75-B9F5-4866EB357A08}" dt="2021-04-20T02:02:57.571" v="2166"/>
        <pc:sldMkLst>
          <pc:docMk/>
          <pc:sldMk cId="0" sldId="413"/>
        </pc:sldMkLst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413"/>
            <ac:spMk id="72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1:37:47.373" v="773" actId="20577"/>
          <ac:spMkLst>
            <pc:docMk/>
            <pc:sldMk cId="0" sldId="413"/>
            <ac:spMk id="100354" creationId="{0CA87E69-FB2F-4F3E-939E-1BF0C6CC3BBB}"/>
          </ac:spMkLst>
        </pc:spChg>
        <pc:spChg chg="mod">
          <ac:chgData name="Tania Chalhub" userId="22b1e4110d727085" providerId="LiveId" clId="{524D9A1D-1056-4D75-B9F5-4866EB357A08}" dt="2021-04-15T02:00:17.376" v="1165" actId="6549"/>
          <ac:spMkLst>
            <pc:docMk/>
            <pc:sldMk cId="0" sldId="413"/>
            <ac:spMk id="100355" creationId="{A61F7B5D-A575-495A-8688-F63AA9BD0D37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413"/>
            <ac:picMk id="74" creationId="{3AA16612-ACD2-4A16-8F2B-4514FD6BF28F}"/>
          </ac:picMkLst>
        </pc:picChg>
      </pc:sldChg>
      <pc:sldChg chg="del">
        <pc:chgData name="Tania Chalhub" userId="22b1e4110d727085" providerId="LiveId" clId="{524D9A1D-1056-4D75-B9F5-4866EB357A08}" dt="2021-04-14T18:59:45.631" v="18" actId="47"/>
        <pc:sldMkLst>
          <pc:docMk/>
          <pc:sldMk cId="0" sldId="414"/>
        </pc:sldMkLst>
      </pc:sldChg>
      <pc:sldChg chg="del">
        <pc:chgData name="Tania Chalhub" userId="22b1e4110d727085" providerId="LiveId" clId="{524D9A1D-1056-4D75-B9F5-4866EB357A08}" dt="2021-04-14T18:59:46.882" v="19" actId="47"/>
        <pc:sldMkLst>
          <pc:docMk/>
          <pc:sldMk cId="0" sldId="415"/>
        </pc:sldMkLst>
      </pc:sldChg>
      <pc:sldChg chg="del">
        <pc:chgData name="Tania Chalhub" userId="22b1e4110d727085" providerId="LiveId" clId="{524D9A1D-1056-4D75-B9F5-4866EB357A08}" dt="2021-04-14T18:59:47.103" v="20" actId="47"/>
        <pc:sldMkLst>
          <pc:docMk/>
          <pc:sldMk cId="0" sldId="416"/>
        </pc:sldMkLst>
      </pc:sldChg>
      <pc:sldChg chg="del">
        <pc:chgData name="Tania Chalhub" userId="22b1e4110d727085" providerId="LiveId" clId="{524D9A1D-1056-4D75-B9F5-4866EB357A08}" dt="2021-04-14T18:59:47.348" v="21" actId="47"/>
        <pc:sldMkLst>
          <pc:docMk/>
          <pc:sldMk cId="0" sldId="417"/>
        </pc:sldMkLst>
      </pc:sldChg>
      <pc:sldChg chg="del">
        <pc:chgData name="Tania Chalhub" userId="22b1e4110d727085" providerId="LiveId" clId="{524D9A1D-1056-4D75-B9F5-4866EB357A08}" dt="2021-04-14T18:59:47.505" v="22" actId="47"/>
        <pc:sldMkLst>
          <pc:docMk/>
          <pc:sldMk cId="0" sldId="418"/>
        </pc:sldMkLst>
      </pc:sldChg>
      <pc:sldChg chg="del">
        <pc:chgData name="Tania Chalhub" userId="22b1e4110d727085" providerId="LiveId" clId="{524D9A1D-1056-4D75-B9F5-4866EB357A08}" dt="2021-04-14T18:59:49.585" v="28" actId="47"/>
        <pc:sldMkLst>
          <pc:docMk/>
          <pc:sldMk cId="0" sldId="419"/>
        </pc:sldMkLst>
      </pc:sldChg>
      <pc:sldChg chg="del">
        <pc:chgData name="Tania Chalhub" userId="22b1e4110d727085" providerId="LiveId" clId="{524D9A1D-1056-4D75-B9F5-4866EB357A08}" dt="2021-04-14T18:59:49.965" v="29" actId="47"/>
        <pc:sldMkLst>
          <pc:docMk/>
          <pc:sldMk cId="0" sldId="420"/>
        </pc:sldMkLst>
      </pc:sldChg>
      <pc:sldChg chg="del">
        <pc:chgData name="Tania Chalhub" userId="22b1e4110d727085" providerId="LiveId" clId="{524D9A1D-1056-4D75-B9F5-4866EB357A08}" dt="2021-04-14T18:59:47.710" v="23" actId="47"/>
        <pc:sldMkLst>
          <pc:docMk/>
          <pc:sldMk cId="0" sldId="422"/>
        </pc:sldMkLst>
      </pc:sldChg>
      <pc:sldChg chg="del">
        <pc:chgData name="Tania Chalhub" userId="22b1e4110d727085" providerId="LiveId" clId="{524D9A1D-1056-4D75-B9F5-4866EB357A08}" dt="2021-04-14T18:59:47.897" v="24" actId="47"/>
        <pc:sldMkLst>
          <pc:docMk/>
          <pc:sldMk cId="0" sldId="423"/>
        </pc:sldMkLst>
      </pc:sldChg>
      <pc:sldChg chg="del">
        <pc:chgData name="Tania Chalhub" userId="22b1e4110d727085" providerId="LiveId" clId="{524D9A1D-1056-4D75-B9F5-4866EB357A08}" dt="2021-04-14T18:59:48.071" v="25" actId="47"/>
        <pc:sldMkLst>
          <pc:docMk/>
          <pc:sldMk cId="0" sldId="424"/>
        </pc:sldMkLst>
      </pc:sldChg>
      <pc:sldChg chg="del">
        <pc:chgData name="Tania Chalhub" userId="22b1e4110d727085" providerId="LiveId" clId="{524D9A1D-1056-4D75-B9F5-4866EB357A08}" dt="2021-04-14T18:59:48.697" v="26" actId="47"/>
        <pc:sldMkLst>
          <pc:docMk/>
          <pc:sldMk cId="0" sldId="425"/>
        </pc:sldMkLst>
      </pc:sldChg>
      <pc:sldChg chg="del">
        <pc:chgData name="Tania Chalhub" userId="22b1e4110d727085" providerId="LiveId" clId="{524D9A1D-1056-4D75-B9F5-4866EB357A08}" dt="2021-04-14T18:59:48.971" v="27" actId="47"/>
        <pc:sldMkLst>
          <pc:docMk/>
          <pc:sldMk cId="0" sldId="426"/>
        </pc:sldMkLst>
      </pc:sldChg>
      <pc:sldChg chg="del">
        <pc:chgData name="Tania Chalhub" userId="22b1e4110d727085" providerId="LiveId" clId="{524D9A1D-1056-4D75-B9F5-4866EB357A08}" dt="2021-04-14T18:59:55.902" v="39" actId="47"/>
        <pc:sldMkLst>
          <pc:docMk/>
          <pc:sldMk cId="0" sldId="427"/>
        </pc:sldMkLst>
      </pc:sldChg>
      <pc:sldChg chg="del">
        <pc:chgData name="Tania Chalhub" userId="22b1e4110d727085" providerId="LiveId" clId="{524D9A1D-1056-4D75-B9F5-4866EB357A08}" dt="2021-04-14T18:59:56.498" v="40" actId="47"/>
        <pc:sldMkLst>
          <pc:docMk/>
          <pc:sldMk cId="0" sldId="428"/>
        </pc:sldMkLst>
      </pc:sldChg>
      <pc:sldChg chg="del">
        <pc:chgData name="Tania Chalhub" userId="22b1e4110d727085" providerId="LiveId" clId="{524D9A1D-1056-4D75-B9F5-4866EB357A08}" dt="2021-04-14T19:00:01.672" v="44" actId="47"/>
        <pc:sldMkLst>
          <pc:docMk/>
          <pc:sldMk cId="0" sldId="429"/>
        </pc:sldMkLst>
      </pc:sldChg>
      <pc:sldChg chg="del">
        <pc:chgData name="Tania Chalhub" userId="22b1e4110d727085" providerId="LiveId" clId="{524D9A1D-1056-4D75-B9F5-4866EB357A08}" dt="2021-04-14T19:00:01.881" v="45" actId="47"/>
        <pc:sldMkLst>
          <pc:docMk/>
          <pc:sldMk cId="0" sldId="430"/>
        </pc:sldMkLst>
      </pc:sldChg>
      <pc:sldChg chg="del">
        <pc:chgData name="Tania Chalhub" userId="22b1e4110d727085" providerId="LiveId" clId="{524D9A1D-1056-4D75-B9F5-4866EB357A08}" dt="2021-04-14T19:00:02.077" v="46" actId="47"/>
        <pc:sldMkLst>
          <pc:docMk/>
          <pc:sldMk cId="0" sldId="431"/>
        </pc:sldMkLst>
      </pc:sldChg>
      <pc:sldChg chg="del">
        <pc:chgData name="Tania Chalhub" userId="22b1e4110d727085" providerId="LiveId" clId="{524D9A1D-1056-4D75-B9F5-4866EB357A08}" dt="2021-04-14T19:00:02.257" v="47" actId="47"/>
        <pc:sldMkLst>
          <pc:docMk/>
          <pc:sldMk cId="0" sldId="432"/>
        </pc:sldMkLst>
      </pc:sldChg>
      <pc:sldChg chg="del">
        <pc:chgData name="Tania Chalhub" userId="22b1e4110d727085" providerId="LiveId" clId="{524D9A1D-1056-4D75-B9F5-4866EB357A08}" dt="2021-04-14T19:00:02.422" v="48" actId="47"/>
        <pc:sldMkLst>
          <pc:docMk/>
          <pc:sldMk cId="0" sldId="433"/>
        </pc:sldMkLst>
      </pc:sldChg>
      <pc:sldChg chg="del">
        <pc:chgData name="Tania Chalhub" userId="22b1e4110d727085" providerId="LiveId" clId="{524D9A1D-1056-4D75-B9F5-4866EB357A08}" dt="2021-04-14T19:00:03.120" v="49" actId="47"/>
        <pc:sldMkLst>
          <pc:docMk/>
          <pc:sldMk cId="0" sldId="434"/>
        </pc:sldMkLst>
      </pc:sldChg>
      <pc:sldChg chg="del">
        <pc:chgData name="Tania Chalhub" userId="22b1e4110d727085" providerId="LiveId" clId="{524D9A1D-1056-4D75-B9F5-4866EB357A08}" dt="2021-04-14T18:59:51.922" v="32" actId="47"/>
        <pc:sldMkLst>
          <pc:docMk/>
          <pc:sldMk cId="0" sldId="435"/>
        </pc:sldMkLst>
      </pc:sldChg>
      <pc:sldChg chg="del">
        <pc:chgData name="Tania Chalhub" userId="22b1e4110d727085" providerId="LiveId" clId="{524D9A1D-1056-4D75-B9F5-4866EB357A08}" dt="2021-04-14T18:59:52.143" v="33" actId="47"/>
        <pc:sldMkLst>
          <pc:docMk/>
          <pc:sldMk cId="0" sldId="436"/>
        </pc:sldMkLst>
      </pc:sldChg>
      <pc:sldChg chg="del">
        <pc:chgData name="Tania Chalhub" userId="22b1e4110d727085" providerId="LiveId" clId="{524D9A1D-1056-4D75-B9F5-4866EB357A08}" dt="2021-04-14T18:59:52.383" v="34" actId="47"/>
        <pc:sldMkLst>
          <pc:docMk/>
          <pc:sldMk cId="0" sldId="437"/>
        </pc:sldMkLst>
      </pc:sldChg>
      <pc:sldChg chg="del">
        <pc:chgData name="Tania Chalhub" userId="22b1e4110d727085" providerId="LiveId" clId="{524D9A1D-1056-4D75-B9F5-4866EB357A08}" dt="2021-04-14T18:59:53.511" v="35" actId="47"/>
        <pc:sldMkLst>
          <pc:docMk/>
          <pc:sldMk cId="0" sldId="438"/>
        </pc:sldMkLst>
      </pc:sldChg>
      <pc:sldChg chg="del">
        <pc:chgData name="Tania Chalhub" userId="22b1e4110d727085" providerId="LiveId" clId="{524D9A1D-1056-4D75-B9F5-4866EB357A08}" dt="2021-04-14T18:59:53.837" v="36" actId="47"/>
        <pc:sldMkLst>
          <pc:docMk/>
          <pc:sldMk cId="0" sldId="439"/>
        </pc:sldMkLst>
      </pc:sldChg>
      <pc:sldChg chg="del">
        <pc:chgData name="Tania Chalhub" userId="22b1e4110d727085" providerId="LiveId" clId="{524D9A1D-1056-4D75-B9F5-4866EB357A08}" dt="2021-04-14T18:59:54.246" v="37" actId="47"/>
        <pc:sldMkLst>
          <pc:docMk/>
          <pc:sldMk cId="0" sldId="440"/>
        </pc:sldMkLst>
      </pc:sldChg>
      <pc:sldChg chg="del">
        <pc:chgData name="Tania Chalhub" userId="22b1e4110d727085" providerId="LiveId" clId="{524D9A1D-1056-4D75-B9F5-4866EB357A08}" dt="2021-04-14T18:59:54.967" v="38" actId="47"/>
        <pc:sldMkLst>
          <pc:docMk/>
          <pc:sldMk cId="0" sldId="441"/>
        </pc:sldMkLst>
      </pc:sldChg>
      <pc:sldChg chg="del">
        <pc:chgData name="Tania Chalhub" userId="22b1e4110d727085" providerId="LiveId" clId="{524D9A1D-1056-4D75-B9F5-4866EB357A08}" dt="2021-04-14T19:00:06.450" v="55" actId="47"/>
        <pc:sldMkLst>
          <pc:docMk/>
          <pc:sldMk cId="0" sldId="444"/>
        </pc:sldMkLst>
      </pc:sldChg>
      <pc:sldChg chg="del">
        <pc:chgData name="Tania Chalhub" userId="22b1e4110d727085" providerId="LiveId" clId="{524D9A1D-1056-4D75-B9F5-4866EB357A08}" dt="2021-04-14T19:00:07.102" v="56" actId="47"/>
        <pc:sldMkLst>
          <pc:docMk/>
          <pc:sldMk cId="0" sldId="445"/>
        </pc:sldMkLst>
      </pc:sldChg>
      <pc:sldChg chg="del">
        <pc:chgData name="Tania Chalhub" userId="22b1e4110d727085" providerId="LiveId" clId="{524D9A1D-1056-4D75-B9F5-4866EB357A08}" dt="2021-04-14T19:00:05.192" v="54" actId="47"/>
        <pc:sldMkLst>
          <pc:docMk/>
          <pc:sldMk cId="0" sldId="446"/>
        </pc:sldMkLst>
      </pc:sldChg>
      <pc:sldChg chg="addSp delSp modSp mod modTransition setBg setClrOvrMap delDesignElem">
        <pc:chgData name="Tania Chalhub" userId="22b1e4110d727085" providerId="LiveId" clId="{524D9A1D-1056-4D75-B9F5-4866EB357A08}" dt="2021-04-20T02:02:57.571" v="2166"/>
        <pc:sldMkLst>
          <pc:docMk/>
          <pc:sldMk cId="0" sldId="448"/>
        </pc:sldMkLst>
        <pc:spChg chg="add del">
          <ac:chgData name="Tania Chalhub" userId="22b1e4110d727085" providerId="LiveId" clId="{524D9A1D-1056-4D75-B9F5-4866EB357A08}" dt="2021-04-14T19:33:42.980" v="562" actId="26606"/>
          <ac:spMkLst>
            <pc:docMk/>
            <pc:sldMk cId="0" sldId="448"/>
            <ac:spMk id="73" creationId="{3A5B4632-C963-4296-86F0-79AA9EA5AE98}"/>
          </ac:spMkLst>
        </pc:spChg>
        <pc:spChg chg="add del">
          <ac:chgData name="Tania Chalhub" userId="22b1e4110d727085" providerId="LiveId" clId="{524D9A1D-1056-4D75-B9F5-4866EB357A08}" dt="2021-04-14T19:33:42.925" v="561" actId="26606"/>
          <ac:spMkLst>
            <pc:docMk/>
            <pc:sldMk cId="0" sldId="448"/>
            <ac:spMk id="75" creationId="{DCC231C8-C761-4B31-9B1C-C6D19248C6B3}"/>
          </ac:spMkLst>
        </pc:spChg>
        <pc:spChg chg="add del">
          <ac:chgData name="Tania Chalhub" userId="22b1e4110d727085" providerId="LiveId" clId="{524D9A1D-1056-4D75-B9F5-4866EB357A08}" dt="2021-04-14T19:34:53.813" v="578" actId="26606"/>
          <ac:spMkLst>
            <pc:docMk/>
            <pc:sldMk cId="0" sldId="448"/>
            <ac:spMk id="76" creationId="{955A2079-FA98-4876-80F0-72364A7D2EA4}"/>
          </ac:spMkLst>
        </pc:spChg>
        <pc:spChg chg="add del">
          <ac:chgData name="Tania Chalhub" userId="22b1e4110d727085" providerId="LiveId" clId="{524D9A1D-1056-4D75-B9F5-4866EB357A08}" dt="2021-04-14T19:34:53.748" v="577" actId="26606"/>
          <ac:spMkLst>
            <pc:docMk/>
            <pc:sldMk cId="0" sldId="448"/>
            <ac:spMk id="77" creationId="{9228552E-C8B1-4A80-8448-0787CE0FC704}"/>
          </ac:spMkLst>
        </pc:spChg>
        <pc:spChg chg="add del">
          <ac:chgData name="Tania Chalhub" userId="22b1e4110d727085" providerId="LiveId" clId="{524D9A1D-1056-4D75-B9F5-4866EB357A08}" dt="2021-04-15T01:29:41.409" v="601" actId="26606"/>
          <ac:spMkLst>
            <pc:docMk/>
            <pc:sldMk cId="0" sldId="448"/>
            <ac:spMk id="80" creationId="{DC8C3900-B8A1-4965-88E6-CBCBFE067207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448"/>
            <ac:spMk id="81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2:27:35.594" v="1328" actId="6549"/>
          <ac:spMkLst>
            <pc:docMk/>
            <pc:sldMk cId="0" sldId="448"/>
            <ac:spMk id="57346" creationId="{DC8DB211-6665-424C-A742-EDD467B669D9}"/>
          </ac:spMkLst>
        </pc:spChg>
        <pc:spChg chg="del">
          <ac:chgData name="Tania Chalhub" userId="22b1e4110d727085" providerId="LiveId" clId="{524D9A1D-1056-4D75-B9F5-4866EB357A08}" dt="2021-04-14T19:31:21.658" v="540" actId="26606"/>
          <ac:spMkLst>
            <pc:docMk/>
            <pc:sldMk cId="0" sldId="448"/>
            <ac:spMk id="57347" creationId="{96BD1158-FED0-483F-A4E4-74201AFBF475}"/>
          </ac:spMkLst>
        </pc:spChg>
        <pc:spChg chg="add del">
          <ac:chgData name="Tania Chalhub" userId="22b1e4110d727085" providerId="LiveId" clId="{524D9A1D-1056-4D75-B9F5-4866EB357A08}" dt="2021-04-14T19:34:05.649" v="565" actId="26606"/>
          <ac:spMkLst>
            <pc:docMk/>
            <pc:sldMk cId="0" sldId="448"/>
            <ac:spMk id="57351" creationId="{3A5B4632-C963-4296-86F0-79AA9EA5AE98}"/>
          </ac:spMkLst>
        </pc:spChg>
        <pc:spChg chg="add del">
          <ac:chgData name="Tania Chalhub" userId="22b1e4110d727085" providerId="LiveId" clId="{524D9A1D-1056-4D75-B9F5-4866EB357A08}" dt="2021-04-15T01:30:21.727" v="621" actId="26606"/>
          <ac:spMkLst>
            <pc:docMk/>
            <pc:sldMk cId="0" sldId="448"/>
            <ac:spMk id="57353" creationId="{08E89D5E-1885-4160-AC77-CC471DD1D0DB}"/>
          </ac:spMkLst>
        </pc:spChg>
        <pc:spChg chg="add del">
          <ac:chgData name="Tania Chalhub" userId="22b1e4110d727085" providerId="LiveId" clId="{524D9A1D-1056-4D75-B9F5-4866EB357A08}" dt="2021-04-15T01:27:24.223" v="599" actId="26606"/>
          <ac:spMkLst>
            <pc:docMk/>
            <pc:sldMk cId="0" sldId="448"/>
            <ac:spMk id="57354" creationId="{2E442304-DDBD-4F7B-8017-36BCC863FB40}"/>
          </ac:spMkLst>
        </pc:spChg>
        <pc:spChg chg="add del">
          <ac:chgData name="Tania Chalhub" userId="22b1e4110d727085" providerId="LiveId" clId="{524D9A1D-1056-4D75-B9F5-4866EB357A08}" dt="2021-04-15T01:27:24.223" v="599" actId="26606"/>
          <ac:spMkLst>
            <pc:docMk/>
            <pc:sldMk cId="0" sldId="448"/>
            <ac:spMk id="57355" creationId="{5E107275-3853-46FD-A241-DE4355A42675}"/>
          </ac:spMkLst>
        </pc:spChg>
        <pc:graphicFrameChg chg="add mod modGraphic">
          <ac:chgData name="Tania Chalhub" userId="22b1e4110d727085" providerId="LiveId" clId="{524D9A1D-1056-4D75-B9F5-4866EB357A08}" dt="2021-04-15T02:37:25.707" v="1684" actId="20577"/>
          <ac:graphicFrameMkLst>
            <pc:docMk/>
            <pc:sldMk cId="0" sldId="448"/>
            <ac:graphicFrameMk id="57349" creationId="{F133211D-CA0A-4546-90F7-1395962252BE}"/>
          </ac:graphicFrameMkLst>
        </pc:graphicFrame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448"/>
            <ac:picMk id="83" creationId="{02DD2BC0-6F29-4B4F-8D61-2DCF6D2E8E73}"/>
          </ac:picMkLst>
        </pc:picChg>
        <pc:picChg chg="add del">
          <ac:chgData name="Tania Chalhub" userId="22b1e4110d727085" providerId="LiveId" clId="{524D9A1D-1056-4D75-B9F5-4866EB357A08}" dt="2021-04-14T19:34:53.748" v="577" actId="26606"/>
          <ac:picMkLst>
            <pc:docMk/>
            <pc:sldMk cId="0" sldId="448"/>
            <ac:picMk id="57352" creationId="{9F3050AF-9E51-42D3-BE9B-057635BF7A91}"/>
          </ac:picMkLst>
        </pc:picChg>
        <pc:cxnChg chg="add del">
          <ac:chgData name="Tania Chalhub" userId="22b1e4110d727085" providerId="LiveId" clId="{524D9A1D-1056-4D75-B9F5-4866EB357A08}" dt="2021-04-15T01:30:21.727" v="621" actId="26606"/>
          <ac:cxnSpMkLst>
            <pc:docMk/>
            <pc:sldMk cId="0" sldId="448"/>
            <ac:cxnSpMk id="57356" creationId="{EC15C128-8E68-44BD-BF94-FBA9CA4B0309}"/>
          </ac:cxnSpMkLst>
        </pc:cxnChg>
      </pc:sldChg>
      <pc:sldChg chg="add del">
        <pc:chgData name="Tania Chalhub" userId="22b1e4110d727085" providerId="LiveId" clId="{524D9A1D-1056-4D75-B9F5-4866EB357A08}" dt="2021-04-14T19:00:31.489" v="68" actId="47"/>
        <pc:sldMkLst>
          <pc:docMk/>
          <pc:sldMk cId="0" sldId="449"/>
        </pc:sldMkLst>
      </pc:sldChg>
      <pc:sldChg chg="addSp delSp modSp mod setBg delDesignElem">
        <pc:chgData name="Tania Chalhub" userId="22b1e4110d727085" providerId="LiveId" clId="{524D9A1D-1056-4D75-B9F5-4866EB357A08}" dt="2021-04-20T02:02:57.571" v="2166"/>
        <pc:sldMkLst>
          <pc:docMk/>
          <pc:sldMk cId="0" sldId="450"/>
        </pc:sldMkLst>
        <pc:spChg chg="add del">
          <ac:chgData name="Tania Chalhub" userId="22b1e4110d727085" providerId="LiveId" clId="{524D9A1D-1056-4D75-B9F5-4866EB357A08}" dt="2021-04-15T01:33:53.317" v="658" actId="26606"/>
          <ac:spMkLst>
            <pc:docMk/>
            <pc:sldMk cId="0" sldId="450"/>
            <ac:spMk id="72" creationId="{777A147A-9ED8-46B4-8660-1B3C2AA880B5}"/>
          </ac:spMkLst>
        </pc:spChg>
        <pc:spChg chg="add del">
          <ac:chgData name="Tania Chalhub" userId="22b1e4110d727085" providerId="LiveId" clId="{524D9A1D-1056-4D75-B9F5-4866EB357A08}" dt="2021-04-15T01:33:53.317" v="658" actId="26606"/>
          <ac:spMkLst>
            <pc:docMk/>
            <pc:sldMk cId="0" sldId="450"/>
            <ac:spMk id="74" creationId="{5D6C15A0-C087-4593-8414-2B4EC1CDC3DE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0" sldId="450"/>
            <ac:spMk id="136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1:33:53.317" v="658" actId="26606"/>
          <ac:spMkLst>
            <pc:docMk/>
            <pc:sldMk cId="0" sldId="450"/>
            <ac:spMk id="58370" creationId="{C078C51E-237F-4A63-A2E0-AA58F5191D13}"/>
          </ac:spMkLst>
        </pc:spChg>
        <pc:spChg chg="mod">
          <ac:chgData name="Tania Chalhub" userId="22b1e4110d727085" providerId="LiveId" clId="{524D9A1D-1056-4D75-B9F5-4866EB357A08}" dt="2021-04-15T02:38:20.041" v="1692" actId="255"/>
          <ac:spMkLst>
            <pc:docMk/>
            <pc:sldMk cId="0" sldId="450"/>
            <ac:spMk id="58371" creationId="{21E679B4-5DB1-4563-B179-FB7E9EB6DCF4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0" sldId="450"/>
            <ac:picMk id="138" creationId="{3AA16612-ACD2-4A16-8F2B-4514FD6BF28F}"/>
          </ac:picMkLst>
        </pc:picChg>
      </pc:sldChg>
      <pc:sldChg chg="addSp delSp modSp del mod modTransition delDesignElem">
        <pc:chgData name="Tania Chalhub" userId="22b1e4110d727085" providerId="LiveId" clId="{524D9A1D-1056-4D75-B9F5-4866EB357A08}" dt="2021-04-20T02:02:57.571" v="2166"/>
        <pc:sldMkLst>
          <pc:docMk/>
          <pc:sldMk cId="3900431251" sldId="451"/>
        </pc:sldMkLst>
        <pc:spChg chg="del">
          <ac:chgData name="Tania Chalhub" userId="22b1e4110d727085" providerId="LiveId" clId="{524D9A1D-1056-4D75-B9F5-4866EB357A08}" dt="2021-04-15T01:37:27.215" v="761"/>
          <ac:spMkLst>
            <pc:docMk/>
            <pc:sldMk cId="3900431251" sldId="451"/>
            <ac:spMk id="72" creationId="{4351DFE5-F63D-4BE0-BDA9-E3EB88F01AA5}"/>
          </ac:spMkLst>
        </pc:spChg>
        <pc:spChg chg="mod">
          <ac:chgData name="Tania Chalhub" userId="22b1e4110d727085" providerId="LiveId" clId="{524D9A1D-1056-4D75-B9F5-4866EB357A08}" dt="2021-04-14T19:01:23.060" v="69" actId="21"/>
          <ac:spMkLst>
            <pc:docMk/>
            <pc:sldMk cId="3900431251" sldId="451"/>
            <ac:spMk id="59395" creationId="{384BBF45-6DDB-4097-958F-422DBA8642B0}"/>
          </ac:spMkLst>
        </pc:spChg>
        <pc:spChg chg="mod">
          <ac:chgData name="Tania Chalhub" userId="22b1e4110d727085" providerId="LiveId" clId="{524D9A1D-1056-4D75-B9F5-4866EB357A08}" dt="2021-04-20T02:02:56.934" v="2164"/>
          <ac:spMkLst>
            <pc:docMk/>
            <pc:sldMk cId="3900431251" sldId="451"/>
            <ac:spMk id="100354" creationId="{0CA87E69-FB2F-4F3E-939E-1BF0C6CC3BBB}"/>
          </ac:spMkLst>
        </pc:spChg>
        <pc:spChg chg="mod">
          <ac:chgData name="Tania Chalhub" userId="22b1e4110d727085" providerId="LiveId" clId="{524D9A1D-1056-4D75-B9F5-4866EB357A08}" dt="2021-04-15T01:39:51.802" v="821" actId="255"/>
          <ac:spMkLst>
            <pc:docMk/>
            <pc:sldMk cId="3900431251" sldId="451"/>
            <ac:spMk id="100355" creationId="{A61F7B5D-A575-495A-8688-F63AA9BD0D37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3900431251" sldId="451"/>
            <ac:spMk id="100357" creationId="{D3FFFA32-D9F4-4AF9-A025-CD128AC85E32}"/>
          </ac:spMkLst>
        </pc:spChg>
        <pc:grpChg chg="add del">
          <ac:chgData name="Tania Chalhub" userId="22b1e4110d727085" providerId="LiveId" clId="{524D9A1D-1056-4D75-B9F5-4866EB357A08}" dt="2021-04-20T02:02:57.571" v="2166"/>
          <ac:grpSpMkLst>
            <pc:docMk/>
            <pc:sldMk cId="3900431251" sldId="451"/>
            <ac:grpSpMk id="100358" creationId="{2823A416-999C-4FA3-A853-0AE48404B5D7}"/>
          </ac:grpSpMkLst>
        </pc:grpChg>
        <pc:picChg chg="del">
          <ac:chgData name="Tania Chalhub" userId="22b1e4110d727085" providerId="LiveId" clId="{524D9A1D-1056-4D75-B9F5-4866EB357A08}" dt="2021-04-15T01:37:27.215" v="761"/>
          <ac:picMkLst>
            <pc:docMk/>
            <pc:sldMk cId="3900431251" sldId="451"/>
            <ac:picMk id="74" creationId="{3AA16612-ACD2-4A16-8F2B-4514FD6BF28F}"/>
          </ac:picMkLst>
        </pc:picChg>
      </pc:sldChg>
      <pc:sldChg chg="addSp modSp new del mod setBg">
        <pc:chgData name="Tania Chalhub" userId="22b1e4110d727085" providerId="LiveId" clId="{524D9A1D-1056-4D75-B9F5-4866EB357A08}" dt="2021-04-15T01:33:21.915" v="657" actId="47"/>
        <pc:sldMkLst>
          <pc:docMk/>
          <pc:sldMk cId="3988202115" sldId="451"/>
        </pc:sldMkLst>
        <pc:spChg chg="mod">
          <ac:chgData name="Tania Chalhub" userId="22b1e4110d727085" providerId="LiveId" clId="{524D9A1D-1056-4D75-B9F5-4866EB357A08}" dt="2021-04-15T01:30:10.558" v="620" actId="20577"/>
          <ac:spMkLst>
            <pc:docMk/>
            <pc:sldMk cId="3988202115" sldId="451"/>
            <ac:spMk id="2" creationId="{38854677-2B83-4710-8814-8F48E4A574DF}"/>
          </ac:spMkLst>
        </pc:spChg>
        <pc:spChg chg="mod">
          <ac:chgData name="Tania Chalhub" userId="22b1e4110d727085" providerId="LiveId" clId="{524D9A1D-1056-4D75-B9F5-4866EB357A08}" dt="2021-04-15T01:29:58.658" v="603" actId="26606"/>
          <ac:spMkLst>
            <pc:docMk/>
            <pc:sldMk cId="3988202115" sldId="451"/>
            <ac:spMk id="3" creationId="{9152B988-789D-43E4-8A93-A4EAC8BF2241}"/>
          </ac:spMkLst>
        </pc:spChg>
        <pc:spChg chg="add">
          <ac:chgData name="Tania Chalhub" userId="22b1e4110d727085" providerId="LiveId" clId="{524D9A1D-1056-4D75-B9F5-4866EB357A08}" dt="2021-04-15T01:29:58.658" v="603" actId="26606"/>
          <ac:spMkLst>
            <pc:docMk/>
            <pc:sldMk cId="3988202115" sldId="451"/>
            <ac:spMk id="8" creationId="{4351DFE5-F63D-4BE0-BDA9-E3EB88F01AA5}"/>
          </ac:spMkLst>
        </pc:spChg>
        <pc:picChg chg="add">
          <ac:chgData name="Tania Chalhub" userId="22b1e4110d727085" providerId="LiveId" clId="{524D9A1D-1056-4D75-B9F5-4866EB357A08}" dt="2021-04-15T01:29:58.658" v="603" actId="26606"/>
          <ac:picMkLst>
            <pc:docMk/>
            <pc:sldMk cId="3988202115" sldId="451"/>
            <ac:picMk id="10" creationId="{3AA16612-ACD2-4A16-8F2B-4514FD6BF28F}"/>
          </ac:picMkLst>
        </pc:picChg>
      </pc:sldChg>
      <pc:sldChg chg="addSp delSp modSp del mod modTransition delDesignElem">
        <pc:chgData name="Tania Chalhub" userId="22b1e4110d727085" providerId="LiveId" clId="{524D9A1D-1056-4D75-B9F5-4866EB357A08}" dt="2021-04-20T02:02:57.571" v="2166"/>
        <pc:sldMkLst>
          <pc:docMk/>
          <pc:sldMk cId="2550140888" sldId="452"/>
        </pc:sldMkLst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2550140888" sldId="452"/>
            <ac:spMk id="73" creationId="{49CD2D09-B1BB-4DF5-9E1C-3D21B21EDEFD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2550140888" sldId="452"/>
            <ac:spMk id="77" creationId="{967C29FE-FD32-4AFB-AD20-DBDF5864B2D8}"/>
          </ac:spMkLst>
        </pc:spChg>
        <pc:spChg chg="mod">
          <ac:chgData name="Tania Chalhub" userId="22b1e4110d727085" providerId="LiveId" clId="{524D9A1D-1056-4D75-B9F5-4866EB357A08}" dt="2021-04-20T02:02:56.934" v="2164"/>
          <ac:spMkLst>
            <pc:docMk/>
            <pc:sldMk cId="2550140888" sldId="452"/>
            <ac:spMk id="100354" creationId="{0CA87E69-FB2F-4F3E-939E-1BF0C6CC3BBB}"/>
          </ac:spMkLst>
        </pc:spChg>
        <pc:spChg chg="mod">
          <ac:chgData name="Tania Chalhub" userId="22b1e4110d727085" providerId="LiveId" clId="{524D9A1D-1056-4D75-B9F5-4866EB357A08}" dt="2021-04-15T01:43:06.233" v="910" actId="20577"/>
          <ac:spMkLst>
            <pc:docMk/>
            <pc:sldMk cId="2550140888" sldId="452"/>
            <ac:spMk id="100355" creationId="{A61F7B5D-A575-495A-8688-F63AA9BD0D37}"/>
          </ac:spMkLst>
        </pc:spChg>
        <pc:spChg chg="del">
          <ac:chgData name="Tania Chalhub" userId="22b1e4110d727085" providerId="LiveId" clId="{524D9A1D-1056-4D75-B9F5-4866EB357A08}" dt="2021-04-15T01:39:20.948" v="816"/>
          <ac:spMkLst>
            <pc:docMk/>
            <pc:sldMk cId="2550140888" sldId="452"/>
            <ac:spMk id="100357" creationId="{D3FFFA32-D9F4-4AF9-A025-CD128AC85E32}"/>
          </ac:spMkLst>
        </pc:spChg>
        <pc:grpChg chg="del">
          <ac:chgData name="Tania Chalhub" userId="22b1e4110d727085" providerId="LiveId" clId="{524D9A1D-1056-4D75-B9F5-4866EB357A08}" dt="2021-04-15T01:39:20.948" v="816"/>
          <ac:grpSpMkLst>
            <pc:docMk/>
            <pc:sldMk cId="2550140888" sldId="452"/>
            <ac:grpSpMk id="100358" creationId="{2823A416-999C-4FA3-A853-0AE48404B5D7}"/>
          </ac:grpSpMkLst>
        </pc:gr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2550140888" sldId="452"/>
            <ac:picMk id="75" creationId="{83355637-BA71-4F63-94C9-E77BF81BDFC0}"/>
          </ac:picMkLst>
        </pc:picChg>
        <pc:picChg chg="add">
          <ac:chgData name="Tania Chalhub" userId="22b1e4110d727085" providerId="LiveId" clId="{524D9A1D-1056-4D75-B9F5-4866EB357A08}" dt="2021-04-15T01:40:41.628" v="826" actId="26606"/>
          <ac:picMkLst>
            <pc:docMk/>
            <pc:sldMk cId="2550140888" sldId="452"/>
            <ac:picMk id="100359" creationId="{BC673431-3C0D-48C5-BBFD-3F13B7A7CEB4}"/>
          </ac:picMkLst>
        </pc:picChg>
      </pc:sldChg>
      <pc:sldChg chg="addSp delSp modSp add mod modTransition setBg setClrOvrMap delDesignElem">
        <pc:chgData name="Tania Chalhub" userId="22b1e4110d727085" providerId="LiveId" clId="{524D9A1D-1056-4D75-B9F5-4866EB357A08}" dt="2021-04-20T02:02:57.571" v="2166"/>
        <pc:sldMkLst>
          <pc:docMk/>
          <pc:sldMk cId="611721601" sldId="453"/>
        </pc:sldMkLst>
        <pc:spChg chg="del">
          <ac:chgData name="Tania Chalhub" userId="22b1e4110d727085" providerId="LiveId" clId="{524D9A1D-1056-4D75-B9F5-4866EB357A08}" dt="2021-04-15T02:08:47.517" v="1167"/>
          <ac:spMkLst>
            <pc:docMk/>
            <pc:sldMk cId="611721601" sldId="453"/>
            <ac:spMk id="72" creationId="{4351DFE5-F63D-4BE0-BDA9-E3EB88F01AA5}"/>
          </ac:spMkLst>
        </pc:spChg>
        <pc:spChg chg="add del">
          <ac:chgData name="Tania Chalhub" userId="22b1e4110d727085" providerId="LiveId" clId="{524D9A1D-1056-4D75-B9F5-4866EB357A08}" dt="2021-04-15T02:11:04.012" v="1231" actId="26606"/>
          <ac:spMkLst>
            <pc:docMk/>
            <pc:sldMk cId="611721601" sldId="453"/>
            <ac:spMk id="75" creationId="{2CB6C291-6CAF-46DF-ACFF-AADF0FD03F58}"/>
          </ac:spMkLst>
        </pc:spChg>
        <pc:spChg chg="add del">
          <ac:chgData name="Tania Chalhub" userId="22b1e4110d727085" providerId="LiveId" clId="{524D9A1D-1056-4D75-B9F5-4866EB357A08}" dt="2021-04-15T02:11:04.012" v="1231" actId="26606"/>
          <ac:spMkLst>
            <pc:docMk/>
            <pc:sldMk cId="611721601" sldId="453"/>
            <ac:spMk id="77" creationId="{4735DC46-5663-471D-AADB-81E00E65BCC6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611721601" sldId="453"/>
            <ac:spMk id="136" creationId="{3B854194-185D-494D-905C-7C7CB2E30F6E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611721601" sldId="453"/>
            <ac:spMk id="138" creationId="{B4F5FA0D-0104-4987-8241-EFF7C85B88DE}"/>
          </ac:spMkLst>
        </pc:spChg>
        <pc:spChg chg="mod">
          <ac:chgData name="Tania Chalhub" userId="22b1e4110d727085" providerId="LiveId" clId="{524D9A1D-1056-4D75-B9F5-4866EB357A08}" dt="2021-04-15T02:43:34.689" v="1835" actId="20577"/>
          <ac:spMkLst>
            <pc:docMk/>
            <pc:sldMk cId="611721601" sldId="453"/>
            <ac:spMk id="62466" creationId="{A3A00771-2421-4102-AD58-2A34B5BD54D9}"/>
          </ac:spMkLst>
        </pc:spChg>
        <pc:spChg chg="mod">
          <ac:chgData name="Tania Chalhub" userId="22b1e4110d727085" providerId="LiveId" clId="{524D9A1D-1056-4D75-B9F5-4866EB357A08}" dt="2021-04-15T02:48:53.184" v="2014" actId="1035"/>
          <ac:spMkLst>
            <pc:docMk/>
            <pc:sldMk cId="611721601" sldId="453"/>
            <ac:spMk id="62467" creationId="{B3EF9920-6004-4E75-A7B4-451544D60634}"/>
          </ac:spMkLst>
        </pc:spChg>
        <pc:spChg chg="add del">
          <ac:chgData name="Tania Chalhub" userId="22b1e4110d727085" providerId="LiveId" clId="{524D9A1D-1056-4D75-B9F5-4866EB357A08}" dt="2021-04-15T02:09:50.063" v="1191" actId="26606"/>
          <ac:spMkLst>
            <pc:docMk/>
            <pc:sldMk cId="611721601" sldId="453"/>
            <ac:spMk id="62469" creationId="{4351DFE5-F63D-4BE0-BDA9-E3EB88F01AA5}"/>
          </ac:spMkLst>
        </pc:spChg>
        <pc:picChg chg="del">
          <ac:chgData name="Tania Chalhub" userId="22b1e4110d727085" providerId="LiveId" clId="{524D9A1D-1056-4D75-B9F5-4866EB357A08}" dt="2021-04-15T02:08:47.517" v="1167"/>
          <ac:picMkLst>
            <pc:docMk/>
            <pc:sldMk cId="611721601" sldId="453"/>
            <ac:picMk id="74" creationId="{3AA16612-ACD2-4A16-8F2B-4514FD6BF28F}"/>
          </ac:picMkLst>
        </pc:picChg>
        <pc:picChg chg="add del">
          <ac:chgData name="Tania Chalhub" userId="22b1e4110d727085" providerId="LiveId" clId="{524D9A1D-1056-4D75-B9F5-4866EB357A08}" dt="2021-04-15T02:11:04.012" v="1231" actId="26606"/>
          <ac:picMkLst>
            <pc:docMk/>
            <pc:sldMk cId="611721601" sldId="453"/>
            <ac:picMk id="79" creationId="{595E59CC-7059-4455-9789-EDFBBE8F5A98}"/>
          </ac:picMkLst>
        </pc:pic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611721601" sldId="453"/>
            <ac:picMk id="140" creationId="{2897127E-6CEF-446C-BE87-93B7C46E49D1}"/>
          </ac:picMkLst>
        </pc:picChg>
        <pc:picChg chg="add del">
          <ac:chgData name="Tania Chalhub" userId="22b1e4110d727085" providerId="LiveId" clId="{524D9A1D-1056-4D75-B9F5-4866EB357A08}" dt="2021-04-15T02:09:50.063" v="1191" actId="26606"/>
          <ac:picMkLst>
            <pc:docMk/>
            <pc:sldMk cId="611721601" sldId="453"/>
            <ac:picMk id="62470" creationId="{3AA16612-ACD2-4A16-8F2B-4514FD6BF28F}"/>
          </ac:picMkLst>
        </pc:picChg>
      </pc:sldChg>
      <pc:sldChg chg="addSp delSp modSp new mod modTransition setBg delDesignElem">
        <pc:chgData name="Tania Chalhub" userId="22b1e4110d727085" providerId="LiveId" clId="{524D9A1D-1056-4D75-B9F5-4866EB357A08}" dt="2021-04-20T02:02:57.571" v="2166"/>
        <pc:sldMkLst>
          <pc:docMk/>
          <pc:sldMk cId="479192675" sldId="454"/>
        </pc:sldMkLst>
        <pc:spChg chg="mod">
          <ac:chgData name="Tania Chalhub" userId="22b1e4110d727085" providerId="LiveId" clId="{524D9A1D-1056-4D75-B9F5-4866EB357A08}" dt="2021-04-15T02:43:50.315" v="1855" actId="20577"/>
          <ac:spMkLst>
            <pc:docMk/>
            <pc:sldMk cId="479192675" sldId="454"/>
            <ac:spMk id="2" creationId="{B03E2B32-8090-4675-9393-808E25BC47C2}"/>
          </ac:spMkLst>
        </pc:spChg>
        <pc:spChg chg="del mod">
          <ac:chgData name="Tania Chalhub" userId="22b1e4110d727085" providerId="LiveId" clId="{524D9A1D-1056-4D75-B9F5-4866EB357A08}" dt="2021-04-15T02:46:16.718" v="1885" actId="478"/>
          <ac:spMkLst>
            <pc:docMk/>
            <pc:sldMk cId="479192675" sldId="454"/>
            <ac:spMk id="3" creationId="{3B15B469-3020-44F3-AD06-A07FFD3FB033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479192675" sldId="454"/>
            <ac:spMk id="8" creationId="{3B854194-185D-494D-905C-7C7CB2E30F6E}"/>
          </ac:spMkLst>
        </pc:spChg>
        <pc:spChg chg="add mod">
          <ac:chgData name="Tania Chalhub" userId="22b1e4110d727085" providerId="LiveId" clId="{524D9A1D-1056-4D75-B9F5-4866EB357A08}" dt="2021-04-15T03:02:14.323" v="2019" actId="6549"/>
          <ac:spMkLst>
            <pc:docMk/>
            <pc:sldMk cId="479192675" sldId="454"/>
            <ac:spMk id="9" creationId="{50FCF030-DB19-4096-8848-3CF4327D6E55}"/>
          </ac:spMkLst>
        </pc:spChg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479192675" sldId="454"/>
            <ac:spMk id="10" creationId="{B4F5FA0D-0104-4987-8241-EFF7C85B88DE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479192675" sldId="454"/>
            <ac:picMk id="12" creationId="{2897127E-6CEF-446C-BE87-93B7C46E49D1}"/>
          </ac:picMkLst>
        </pc:picChg>
      </pc:sldChg>
      <pc:sldChg chg="addSp delSp modSp add mod setBg delDesignElem">
        <pc:chgData name="Tania Chalhub" userId="22b1e4110d727085" providerId="LiveId" clId="{524D9A1D-1056-4D75-B9F5-4866EB357A08}" dt="2021-04-20T02:02:57.571" v="2166"/>
        <pc:sldMkLst>
          <pc:docMk/>
          <pc:sldMk cId="4023723860" sldId="455"/>
        </pc:sldMkLst>
        <pc:spChg chg="add del">
          <ac:chgData name="Tania Chalhub" userId="22b1e4110d727085" providerId="LiveId" clId="{524D9A1D-1056-4D75-B9F5-4866EB357A08}" dt="2021-04-20T02:02:57.571" v="2166"/>
          <ac:spMkLst>
            <pc:docMk/>
            <pc:sldMk cId="4023723860" sldId="455"/>
            <ac:spMk id="72" creationId="{4351DFE5-F63D-4BE0-BDA9-E3EB88F01AA5}"/>
          </ac:spMkLst>
        </pc:spChg>
        <pc:spChg chg="del">
          <ac:chgData name="Tania Chalhub" userId="22b1e4110d727085" providerId="LiveId" clId="{524D9A1D-1056-4D75-B9F5-4866EB357A08}" dt="2021-04-15T02:37:56.020" v="1686"/>
          <ac:spMkLst>
            <pc:docMk/>
            <pc:sldMk cId="4023723860" sldId="455"/>
            <ac:spMk id="136" creationId="{4351DFE5-F63D-4BE0-BDA9-E3EB88F01AA5}"/>
          </ac:spMkLst>
        </pc:spChg>
        <pc:spChg chg="mod">
          <ac:chgData name="Tania Chalhub" userId="22b1e4110d727085" providerId="LiveId" clId="{524D9A1D-1056-4D75-B9F5-4866EB357A08}" dt="2021-04-15T03:06:18.446" v="2026" actId="20577"/>
          <ac:spMkLst>
            <pc:docMk/>
            <pc:sldMk cId="4023723860" sldId="455"/>
            <ac:spMk id="58370" creationId="{C078C51E-237F-4A63-A2E0-AA58F5191D13}"/>
          </ac:spMkLst>
        </pc:spChg>
        <pc:spChg chg="mod">
          <ac:chgData name="Tania Chalhub" userId="22b1e4110d727085" providerId="LiveId" clId="{524D9A1D-1056-4D75-B9F5-4866EB357A08}" dt="2021-04-15T03:10:46.986" v="2141" actId="20577"/>
          <ac:spMkLst>
            <pc:docMk/>
            <pc:sldMk cId="4023723860" sldId="455"/>
            <ac:spMk id="58371" creationId="{21E679B4-5DB1-4563-B179-FB7E9EB6DCF4}"/>
          </ac:spMkLst>
        </pc:spChg>
        <pc:picChg chg="add del">
          <ac:chgData name="Tania Chalhub" userId="22b1e4110d727085" providerId="LiveId" clId="{524D9A1D-1056-4D75-B9F5-4866EB357A08}" dt="2021-04-20T02:02:57.571" v="2166"/>
          <ac:picMkLst>
            <pc:docMk/>
            <pc:sldMk cId="4023723860" sldId="455"/>
            <ac:picMk id="74" creationId="{3AA16612-ACD2-4A16-8F2B-4514FD6BF28F}"/>
          </ac:picMkLst>
        </pc:picChg>
        <pc:picChg chg="del">
          <ac:chgData name="Tania Chalhub" userId="22b1e4110d727085" providerId="LiveId" clId="{524D9A1D-1056-4D75-B9F5-4866EB357A08}" dt="2021-04-15T02:37:56.020" v="1686"/>
          <ac:picMkLst>
            <pc:docMk/>
            <pc:sldMk cId="4023723860" sldId="455"/>
            <ac:picMk id="138" creationId="{3AA16612-ACD2-4A16-8F2B-4514FD6BF28F}"/>
          </ac:picMkLst>
        </pc:picChg>
      </pc:sldChg>
      <pc:sldChg chg="new add del">
        <pc:chgData name="Tania Chalhub" userId="22b1e4110d727085" providerId="LiveId" clId="{524D9A1D-1056-4D75-B9F5-4866EB357A08}" dt="2021-04-19T23:42:06.027" v="2145" actId="680"/>
        <pc:sldMkLst>
          <pc:docMk/>
          <pc:sldMk cId="2236100726" sldId="456"/>
        </pc:sldMkLst>
      </pc:sldChg>
      <pc:sldChg chg="del">
        <pc:chgData name="Tania Chalhub" userId="22b1e4110d727085" providerId="LiveId" clId="{524D9A1D-1056-4D75-B9F5-4866EB357A08}" dt="2021-04-14T18:59:59.978" v="41" actId="47"/>
        <pc:sldMkLst>
          <pc:docMk/>
          <pc:sldMk cId="0" sldId="460"/>
        </pc:sldMkLst>
      </pc:sldChg>
      <pc:sldChg chg="del">
        <pc:chgData name="Tania Chalhub" userId="22b1e4110d727085" providerId="LiveId" clId="{524D9A1D-1056-4D75-B9F5-4866EB357A08}" dt="2021-04-14T19:00:00.715" v="42" actId="47"/>
        <pc:sldMkLst>
          <pc:docMk/>
          <pc:sldMk cId="0" sldId="461"/>
        </pc:sldMkLst>
      </pc:sldChg>
      <pc:sldChg chg="del">
        <pc:chgData name="Tania Chalhub" userId="22b1e4110d727085" providerId="LiveId" clId="{524D9A1D-1056-4D75-B9F5-4866EB357A08}" dt="2021-04-14T19:00:04.749" v="53" actId="47"/>
        <pc:sldMkLst>
          <pc:docMk/>
          <pc:sldMk cId="0" sldId="465"/>
        </pc:sldMkLst>
      </pc:sldChg>
      <pc:sldChg chg="del">
        <pc:chgData name="Tania Chalhub" userId="22b1e4110d727085" providerId="LiveId" clId="{524D9A1D-1056-4D75-B9F5-4866EB357A08}" dt="2021-04-14T19:00:04.433" v="52" actId="47"/>
        <pc:sldMkLst>
          <pc:docMk/>
          <pc:sldMk cId="0" sldId="466"/>
        </pc:sldMkLst>
      </pc:sldChg>
      <pc:sldChg chg="del">
        <pc:chgData name="Tania Chalhub" userId="22b1e4110d727085" providerId="LiveId" clId="{524D9A1D-1056-4D75-B9F5-4866EB357A08}" dt="2021-04-14T19:00:03.759" v="51" actId="47"/>
        <pc:sldMkLst>
          <pc:docMk/>
          <pc:sldMk cId="0" sldId="467"/>
        </pc:sldMkLst>
      </pc:sldChg>
      <pc:sldChg chg="del">
        <pc:chgData name="Tania Chalhub" userId="22b1e4110d727085" providerId="LiveId" clId="{524D9A1D-1056-4D75-B9F5-4866EB357A08}" dt="2021-04-14T19:00:09.117" v="58" actId="47"/>
        <pc:sldMkLst>
          <pc:docMk/>
          <pc:sldMk cId="0" sldId="478"/>
        </pc:sldMkLst>
      </pc:sldChg>
      <pc:sldChg chg="del">
        <pc:chgData name="Tania Chalhub" userId="22b1e4110d727085" providerId="LiveId" clId="{524D9A1D-1056-4D75-B9F5-4866EB357A08}" dt="2021-04-14T19:00:09.439" v="59" actId="47"/>
        <pc:sldMkLst>
          <pc:docMk/>
          <pc:sldMk cId="0" sldId="479"/>
        </pc:sldMkLst>
      </pc:sldChg>
      <pc:sldChg chg="del">
        <pc:chgData name="Tania Chalhub" userId="22b1e4110d727085" providerId="LiveId" clId="{524D9A1D-1056-4D75-B9F5-4866EB357A08}" dt="2021-04-14T19:00:09.990" v="60" actId="47"/>
        <pc:sldMkLst>
          <pc:docMk/>
          <pc:sldMk cId="0" sldId="480"/>
        </pc:sldMkLst>
      </pc:sldChg>
      <pc:sldChg chg="del">
        <pc:chgData name="Tania Chalhub" userId="22b1e4110d727085" providerId="LiveId" clId="{524D9A1D-1056-4D75-B9F5-4866EB357A08}" dt="2021-04-14T19:00:10.772" v="61" actId="47"/>
        <pc:sldMkLst>
          <pc:docMk/>
          <pc:sldMk cId="0" sldId="481"/>
        </pc:sldMkLst>
      </pc:sldChg>
      <pc:sldChg chg="del">
        <pc:chgData name="Tania Chalhub" userId="22b1e4110d727085" providerId="LiveId" clId="{524D9A1D-1056-4D75-B9F5-4866EB357A08}" dt="2021-04-14T19:00:11.369" v="62" actId="47"/>
        <pc:sldMkLst>
          <pc:docMk/>
          <pc:sldMk cId="0" sldId="482"/>
        </pc:sldMkLst>
      </pc:sldChg>
      <pc:sldChg chg="del">
        <pc:chgData name="Tania Chalhub" userId="22b1e4110d727085" providerId="LiveId" clId="{524D9A1D-1056-4D75-B9F5-4866EB357A08}" dt="2021-04-14T19:00:11.756" v="63" actId="47"/>
        <pc:sldMkLst>
          <pc:docMk/>
          <pc:sldMk cId="0" sldId="483"/>
        </pc:sldMkLst>
      </pc:sldChg>
      <pc:sldChg chg="del">
        <pc:chgData name="Tania Chalhub" userId="22b1e4110d727085" providerId="LiveId" clId="{524D9A1D-1056-4D75-B9F5-4866EB357A08}" dt="2021-04-14T18:59:50.200" v="30" actId="47"/>
        <pc:sldMkLst>
          <pc:docMk/>
          <pc:sldMk cId="0" sldId="484"/>
        </pc:sldMkLst>
      </pc:sldChg>
      <pc:sldChg chg="del">
        <pc:chgData name="Tania Chalhub" userId="22b1e4110d727085" providerId="LiveId" clId="{524D9A1D-1056-4D75-B9F5-4866EB357A08}" dt="2021-04-14T19:00:00.969" v="43" actId="47"/>
        <pc:sldMkLst>
          <pc:docMk/>
          <pc:sldMk cId="0" sldId="486"/>
        </pc:sldMkLst>
      </pc:sldChg>
      <pc:sldChg chg="del">
        <pc:chgData name="Tania Chalhub" userId="22b1e4110d727085" providerId="LiveId" clId="{524D9A1D-1056-4D75-B9F5-4866EB357A08}" dt="2021-04-14T19:00:12.809" v="64" actId="47"/>
        <pc:sldMkLst>
          <pc:docMk/>
          <pc:sldMk cId="0" sldId="487"/>
        </pc:sldMkLst>
      </pc:sldChg>
      <pc:sldChg chg="del">
        <pc:chgData name="Tania Chalhub" userId="22b1e4110d727085" providerId="LiveId" clId="{524D9A1D-1056-4D75-B9F5-4866EB357A08}" dt="2021-04-14T19:25:10.244" v="409" actId="47"/>
        <pc:sldMkLst>
          <pc:docMk/>
          <pc:sldMk cId="0" sldId="488"/>
        </pc:sldMkLst>
      </pc:sldChg>
      <pc:sldChg chg="del">
        <pc:chgData name="Tania Chalhub" userId="22b1e4110d727085" providerId="LiveId" clId="{524D9A1D-1056-4D75-B9F5-4866EB357A08}" dt="2021-04-14T19:25:10.396" v="410" actId="47"/>
        <pc:sldMkLst>
          <pc:docMk/>
          <pc:sldMk cId="0" sldId="489"/>
        </pc:sldMkLst>
      </pc:sldChg>
      <pc:sldChg chg="del">
        <pc:chgData name="Tania Chalhub" userId="22b1e4110d727085" providerId="LiveId" clId="{524D9A1D-1056-4D75-B9F5-4866EB357A08}" dt="2021-04-14T19:25:10.952" v="411" actId="47"/>
        <pc:sldMkLst>
          <pc:docMk/>
          <pc:sldMk cId="0" sldId="490"/>
        </pc:sldMkLst>
      </pc:sldChg>
      <pc:sldChg chg="del">
        <pc:chgData name="Tania Chalhub" userId="22b1e4110d727085" providerId="LiveId" clId="{524D9A1D-1056-4D75-B9F5-4866EB357A08}" dt="2021-04-14T19:25:11.134" v="412" actId="47"/>
        <pc:sldMkLst>
          <pc:docMk/>
          <pc:sldMk cId="0" sldId="491"/>
        </pc:sldMkLst>
      </pc:sldChg>
      <pc:sldChg chg="del">
        <pc:chgData name="Tania Chalhub" userId="22b1e4110d727085" providerId="LiveId" clId="{524D9A1D-1056-4D75-B9F5-4866EB357A08}" dt="2021-04-14T19:25:11.290" v="413" actId="47"/>
        <pc:sldMkLst>
          <pc:docMk/>
          <pc:sldMk cId="0" sldId="493"/>
        </pc:sldMkLst>
      </pc:sldChg>
      <pc:sldChg chg="del">
        <pc:chgData name="Tania Chalhub" userId="22b1e4110d727085" providerId="LiveId" clId="{524D9A1D-1056-4D75-B9F5-4866EB357A08}" dt="2021-04-14T19:25:11.907" v="414" actId="47"/>
        <pc:sldMkLst>
          <pc:docMk/>
          <pc:sldMk cId="0" sldId="494"/>
        </pc:sldMkLst>
      </pc:sldChg>
      <pc:sldChg chg="del">
        <pc:chgData name="Tania Chalhub" userId="22b1e4110d727085" providerId="LiveId" clId="{524D9A1D-1056-4D75-B9F5-4866EB357A08}" dt="2021-04-14T19:25:12.244" v="415" actId="47"/>
        <pc:sldMkLst>
          <pc:docMk/>
          <pc:sldMk cId="0" sldId="495"/>
        </pc:sldMkLst>
      </pc:sldChg>
      <pc:sldChg chg="del">
        <pc:chgData name="Tania Chalhub" userId="22b1e4110d727085" providerId="LiveId" clId="{524D9A1D-1056-4D75-B9F5-4866EB357A08}" dt="2021-04-14T19:25:14.973" v="424" actId="47"/>
        <pc:sldMkLst>
          <pc:docMk/>
          <pc:sldMk cId="0" sldId="496"/>
        </pc:sldMkLst>
      </pc:sldChg>
      <pc:sldChg chg="del">
        <pc:chgData name="Tania Chalhub" userId="22b1e4110d727085" providerId="LiveId" clId="{524D9A1D-1056-4D75-B9F5-4866EB357A08}" dt="2021-04-14T18:59:50.743" v="31" actId="47"/>
        <pc:sldMkLst>
          <pc:docMk/>
          <pc:sldMk cId="0" sldId="497"/>
        </pc:sldMkLst>
      </pc:sldChg>
      <pc:sldChg chg="del">
        <pc:chgData name="Tania Chalhub" userId="22b1e4110d727085" providerId="LiveId" clId="{524D9A1D-1056-4D75-B9F5-4866EB357A08}" dt="2021-04-14T19:00:03.317" v="50" actId="47"/>
        <pc:sldMkLst>
          <pc:docMk/>
          <pc:sldMk cId="0" sldId="498"/>
        </pc:sldMkLst>
      </pc:sldChg>
      <pc:sldChg chg="del">
        <pc:chgData name="Tania Chalhub" userId="22b1e4110d727085" providerId="LiveId" clId="{524D9A1D-1056-4D75-B9F5-4866EB357A08}" dt="2021-04-14T19:00:07.753" v="57" actId="47"/>
        <pc:sldMkLst>
          <pc:docMk/>
          <pc:sldMk cId="0" sldId="499"/>
        </pc:sldMkLst>
      </pc:sldChg>
      <pc:sldChg chg="del">
        <pc:chgData name="Tania Chalhub" userId="22b1e4110d727085" providerId="LiveId" clId="{524D9A1D-1056-4D75-B9F5-4866EB357A08}" dt="2021-04-14T19:00:13.465" v="65" actId="47"/>
        <pc:sldMkLst>
          <pc:docMk/>
          <pc:sldMk cId="0" sldId="500"/>
        </pc:sldMkLst>
      </pc:sldChg>
      <pc:sldChg chg="del">
        <pc:chgData name="Tania Chalhub" userId="22b1e4110d727085" providerId="LiveId" clId="{524D9A1D-1056-4D75-B9F5-4866EB357A08}" dt="2021-04-14T19:06:58.960" v="396" actId="47"/>
        <pc:sldMkLst>
          <pc:docMk/>
          <pc:sldMk cId="0" sldId="501"/>
        </pc:sldMkLst>
      </pc:sldChg>
      <pc:sldChg chg="del">
        <pc:chgData name="Tania Chalhub" userId="22b1e4110d727085" providerId="LiveId" clId="{524D9A1D-1056-4D75-B9F5-4866EB357A08}" dt="2021-04-14T19:07:12.155" v="401" actId="47"/>
        <pc:sldMkLst>
          <pc:docMk/>
          <pc:sldMk cId="0" sldId="502"/>
        </pc:sldMkLst>
      </pc:sldChg>
      <pc:sldChg chg="del">
        <pc:chgData name="Tania Chalhub" userId="22b1e4110d727085" providerId="LiveId" clId="{524D9A1D-1056-4D75-B9F5-4866EB357A08}" dt="2021-04-14T19:25:12.863" v="416" actId="47"/>
        <pc:sldMkLst>
          <pc:docMk/>
          <pc:sldMk cId="0" sldId="503"/>
        </pc:sldMkLst>
      </pc:sldChg>
      <pc:sldChg chg="del">
        <pc:chgData name="Tania Chalhub" userId="22b1e4110d727085" providerId="LiveId" clId="{524D9A1D-1056-4D75-B9F5-4866EB357A08}" dt="2021-04-14T19:25:15.124" v="425" actId="47"/>
        <pc:sldMkLst>
          <pc:docMk/>
          <pc:sldMk cId="0" sldId="504"/>
        </pc:sldMkLst>
      </pc:sldChg>
      <pc:sldMasterChg chg="addSp modTransition modSldLayout">
        <pc:chgData name="Tania Chalhub" userId="22b1e4110d727085" providerId="LiveId" clId="{524D9A1D-1056-4D75-B9F5-4866EB357A08}" dt="2021-04-20T02:02:57.571" v="2166"/>
        <pc:sldMasterMkLst>
          <pc:docMk/>
          <pc:sldMasterMk cId="448603124" sldId="2147483675"/>
        </pc:sldMasterMkLst>
        <pc:spChg chg="add">
          <ac:chgData name="Tania Chalhub" userId="22b1e4110d727085" providerId="LiveId" clId="{524D9A1D-1056-4D75-B9F5-4866EB357A08}" dt="2021-04-19T23:57:08.373" v="2157"/>
          <ac:spMkLst>
            <pc:docMk/>
            <pc:sldMasterMk cId="448603124" sldId="2147483675"/>
            <ac:spMk id="34" creationId="{C995FAEB-37A1-4401-A41F-05CE6C2BB769}"/>
          </ac:spMkLst>
        </pc:spChg>
        <pc:spChg chg="add">
          <ac:chgData name="Tania Chalhub" userId="22b1e4110d727085" providerId="LiveId" clId="{524D9A1D-1056-4D75-B9F5-4866EB357A08}" dt="2021-04-19T23:57:08.373" v="2157"/>
          <ac:spMkLst>
            <pc:docMk/>
            <pc:sldMasterMk cId="448603124" sldId="2147483675"/>
            <ac:spMk id="35" creationId="{493A06A5-FB07-44A7-B420-934357BEACF9}"/>
          </ac:spMkLst>
        </pc:spChg>
        <pc:sldLayoutChg chg="modTransition">
          <pc:chgData name="Tania Chalhub" userId="22b1e4110d727085" providerId="LiveId" clId="{524D9A1D-1056-4D75-B9F5-4866EB357A08}" dt="2021-04-20T02:02:57.571" v="2166"/>
          <pc:sldLayoutMkLst>
            <pc:docMk/>
            <pc:sldMasterMk cId="448603124" sldId="2147483675"/>
            <pc:sldLayoutMk cId="493239784" sldId="2147483678"/>
          </pc:sldLayoutMkLst>
        </pc:sldLayoutChg>
        <pc:sldLayoutChg chg="modTransition">
          <pc:chgData name="Tania Chalhub" userId="22b1e4110d727085" providerId="LiveId" clId="{524D9A1D-1056-4D75-B9F5-4866EB357A08}" dt="2021-04-20T02:02:57.571" v="2166"/>
          <pc:sldLayoutMkLst>
            <pc:docMk/>
            <pc:sldMasterMk cId="448603124" sldId="2147483675"/>
            <pc:sldLayoutMk cId="2730725546" sldId="2147483679"/>
          </pc:sldLayoutMkLst>
        </pc:sldLayoutChg>
        <pc:sldLayoutChg chg="modTransition">
          <pc:chgData name="Tania Chalhub" userId="22b1e4110d727085" providerId="LiveId" clId="{524D9A1D-1056-4D75-B9F5-4866EB357A08}" dt="2021-04-20T02:02:57.571" v="2166"/>
          <pc:sldLayoutMkLst>
            <pc:docMk/>
            <pc:sldMasterMk cId="448603124" sldId="2147483675"/>
            <pc:sldLayoutMk cId="615082469" sldId="2147483680"/>
          </pc:sldLayoutMkLst>
        </pc:sldLayoutChg>
        <pc:sldLayoutChg chg="modTransition">
          <pc:chgData name="Tania Chalhub" userId="22b1e4110d727085" providerId="LiveId" clId="{524D9A1D-1056-4D75-B9F5-4866EB357A08}" dt="2021-04-20T02:02:57.571" v="2166"/>
          <pc:sldLayoutMkLst>
            <pc:docMk/>
            <pc:sldMasterMk cId="448603124" sldId="2147483675"/>
            <pc:sldLayoutMk cId="1102432916" sldId="2147483683"/>
          </pc:sldLayoutMkLst>
        </pc:sldLayoutChg>
        <pc:sldLayoutChg chg="modTransition">
          <pc:chgData name="Tania Chalhub" userId="22b1e4110d727085" providerId="LiveId" clId="{524D9A1D-1056-4D75-B9F5-4866EB357A08}" dt="2021-04-20T02:02:57.571" v="2166"/>
          <pc:sldLayoutMkLst>
            <pc:docMk/>
            <pc:sldMasterMk cId="448603124" sldId="2147483675"/>
            <pc:sldLayoutMk cId="1095599724" sldId="2147483684"/>
          </pc:sldLayoutMkLst>
        </pc:sldLayoutChg>
      </pc:sldMasterChg>
      <pc:sldMasterChg chg="addSp modTransition modSldLayout">
        <pc:chgData name="Tania Chalhub" userId="22b1e4110d727085" providerId="LiveId" clId="{524D9A1D-1056-4D75-B9F5-4866EB357A08}" dt="2021-04-20T02:02:56.934" v="2164"/>
        <pc:sldMasterMkLst>
          <pc:docMk/>
          <pc:sldMasterMk cId="3822664555" sldId="2147483693"/>
        </pc:sldMasterMkLst>
        <pc:spChg chg="add">
          <ac:chgData name="Tania Chalhub" userId="22b1e4110d727085" providerId="LiveId" clId="{524D9A1D-1056-4D75-B9F5-4866EB357A08}" dt="2021-04-19T23:57:09.871" v="2159"/>
          <ac:spMkLst>
            <pc:docMk/>
            <pc:sldMasterMk cId="3822664555" sldId="2147483693"/>
            <ac:spMk id="7" creationId="{21B347AE-22CF-4DA1-AB95-C9BDCEB308D6}"/>
          </ac:spMkLst>
        </pc:spChg>
        <pc:spChg chg="add">
          <ac:chgData name="Tania Chalhub" userId="22b1e4110d727085" providerId="LiveId" clId="{524D9A1D-1056-4D75-B9F5-4866EB357A08}" dt="2021-04-19T23:57:09.871" v="2159"/>
          <ac:spMkLst>
            <pc:docMk/>
            <pc:sldMasterMk cId="3822664555" sldId="2147483693"/>
            <ac:spMk id="8" creationId="{7350747E-1F88-4D15-AE06-62FE384B65D2}"/>
          </ac:spMkLst>
        </pc:spChg>
        <pc:sldLayoutChg chg="modTransition">
          <pc:chgData name="Tania Chalhub" userId="22b1e4110d727085" providerId="LiveId" clId="{524D9A1D-1056-4D75-B9F5-4866EB357A08}" dt="2021-04-20T02:02:56.934" v="2164"/>
          <pc:sldLayoutMkLst>
            <pc:docMk/>
            <pc:sldMasterMk cId="3822664555" sldId="2147483693"/>
            <pc:sldLayoutMk cId="1765292724" sldId="2147483696"/>
          </pc:sldLayoutMkLst>
        </pc:sldLayoutChg>
        <pc:sldLayoutChg chg="modTransition">
          <pc:chgData name="Tania Chalhub" userId="22b1e4110d727085" providerId="LiveId" clId="{524D9A1D-1056-4D75-B9F5-4866EB357A08}" dt="2021-04-20T02:02:56.934" v="2164"/>
          <pc:sldLayoutMkLst>
            <pc:docMk/>
            <pc:sldMasterMk cId="3822664555" sldId="2147483693"/>
            <pc:sldLayoutMk cId="2132267069" sldId="2147483697"/>
          </pc:sldLayoutMkLst>
        </pc:sldLayoutChg>
        <pc:sldLayoutChg chg="modTransition">
          <pc:chgData name="Tania Chalhub" userId="22b1e4110d727085" providerId="LiveId" clId="{524D9A1D-1056-4D75-B9F5-4866EB357A08}" dt="2021-04-20T02:02:56.934" v="2164"/>
          <pc:sldLayoutMkLst>
            <pc:docMk/>
            <pc:sldMasterMk cId="3822664555" sldId="2147483693"/>
            <pc:sldLayoutMk cId="3355978842" sldId="2147483698"/>
          </pc:sldLayoutMkLst>
        </pc:sldLayoutChg>
        <pc:sldLayoutChg chg="modTransition">
          <pc:chgData name="Tania Chalhub" userId="22b1e4110d727085" providerId="LiveId" clId="{524D9A1D-1056-4D75-B9F5-4866EB357A08}" dt="2021-04-20T02:02:56.934" v="2164"/>
          <pc:sldLayoutMkLst>
            <pc:docMk/>
            <pc:sldMasterMk cId="3822664555" sldId="2147483693"/>
            <pc:sldLayoutMk cId="4181976163" sldId="2147483701"/>
          </pc:sldLayoutMkLst>
        </pc:sldLayoutChg>
        <pc:sldLayoutChg chg="modTransition">
          <pc:chgData name="Tania Chalhub" userId="22b1e4110d727085" providerId="LiveId" clId="{524D9A1D-1056-4D75-B9F5-4866EB357A08}" dt="2021-04-20T02:02:56.934" v="2164"/>
          <pc:sldLayoutMkLst>
            <pc:docMk/>
            <pc:sldMasterMk cId="3822664555" sldId="2147483693"/>
            <pc:sldLayoutMk cId="2602584715" sldId="2147483702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BD57A-510B-45EC-A2C6-16EBB9F3C70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CC1B66-7469-433D-92F4-65E1CFCB91F5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/>
            <a:t>Preparatória </a:t>
          </a:r>
          <a:endParaRPr lang="en-US"/>
        </a:p>
      </dgm:t>
    </dgm:pt>
    <dgm:pt modelId="{6C9D3CD6-8685-4FC9-A0FC-3FDCD29EFD1B}" type="parTrans" cxnId="{396EA834-A17D-4280-9FD9-0CB042B8D532}">
      <dgm:prSet/>
      <dgm:spPr/>
      <dgm:t>
        <a:bodyPr/>
        <a:lstStyle/>
        <a:p>
          <a:endParaRPr lang="en-US" sz="1800"/>
        </a:p>
      </dgm:t>
    </dgm:pt>
    <dgm:pt modelId="{ED3441FC-113A-422A-B685-69ACA437AB8E}" type="sibTrans" cxnId="{396EA834-A17D-4280-9FD9-0CB042B8D532}">
      <dgm:prSet/>
      <dgm:spPr/>
      <dgm:t>
        <a:bodyPr/>
        <a:lstStyle/>
        <a:p>
          <a:endParaRPr lang="en-US"/>
        </a:p>
      </dgm:t>
    </dgm:pt>
    <dgm:pt modelId="{9277DAE7-810F-4F62-9801-AF69E8A3E575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 dirty="0"/>
            <a:t>Elaboração do projeto do TCC</a:t>
          </a:r>
          <a:endParaRPr lang="en-US" dirty="0"/>
        </a:p>
      </dgm:t>
    </dgm:pt>
    <dgm:pt modelId="{D03CC76F-ECDA-4B6E-8DB2-F710C2A5479D}" type="parTrans" cxnId="{57C94B21-2FBD-4A94-ADD0-D70FEC523DAF}">
      <dgm:prSet/>
      <dgm:spPr/>
      <dgm:t>
        <a:bodyPr/>
        <a:lstStyle/>
        <a:p>
          <a:endParaRPr lang="en-US" sz="1800"/>
        </a:p>
      </dgm:t>
    </dgm:pt>
    <dgm:pt modelId="{6AF39702-6795-476F-8DCA-76F250088298}" type="sibTrans" cxnId="{57C94B21-2FBD-4A94-ADD0-D70FEC523DAF}">
      <dgm:prSet/>
      <dgm:spPr/>
      <dgm:t>
        <a:bodyPr/>
        <a:lstStyle/>
        <a:p>
          <a:endParaRPr lang="en-US"/>
        </a:p>
      </dgm:t>
    </dgm:pt>
    <dgm:pt modelId="{AB580076-0E6F-4840-B096-A62A8EE796F5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 dirty="0"/>
            <a:t>Escolha do tema</a:t>
          </a:r>
          <a:endParaRPr lang="en-US" dirty="0"/>
        </a:p>
      </dgm:t>
    </dgm:pt>
    <dgm:pt modelId="{FD50C825-7121-497A-987D-6DD0F55BA5DF}" type="parTrans" cxnId="{9B734A9D-847C-4366-ACD2-F1C9E14620C8}">
      <dgm:prSet/>
      <dgm:spPr/>
      <dgm:t>
        <a:bodyPr/>
        <a:lstStyle/>
        <a:p>
          <a:endParaRPr lang="en-US" sz="1800"/>
        </a:p>
      </dgm:t>
    </dgm:pt>
    <dgm:pt modelId="{BCD821FA-1F3E-49BA-A88E-2BBD3283797E}" type="sibTrans" cxnId="{9B734A9D-847C-4366-ACD2-F1C9E14620C8}">
      <dgm:prSet/>
      <dgm:spPr/>
      <dgm:t>
        <a:bodyPr/>
        <a:lstStyle/>
        <a:p>
          <a:endParaRPr lang="en-US"/>
        </a:p>
      </dgm:t>
    </dgm:pt>
    <dgm:pt modelId="{2B6AFE27-7042-48E9-A29C-A2F42E848B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 err="1"/>
            <a:t>Leituras</a:t>
          </a:r>
          <a:endParaRPr lang="en-US" b="1" dirty="0"/>
        </a:p>
      </dgm:t>
    </dgm:pt>
    <dgm:pt modelId="{0F788CF6-939E-4DCE-B24A-5F8AED3A9EC7}" type="parTrans" cxnId="{ACBB7F9C-4662-4B84-9032-03F7B9A8FFE8}">
      <dgm:prSet/>
      <dgm:spPr/>
      <dgm:t>
        <a:bodyPr/>
        <a:lstStyle/>
        <a:p>
          <a:endParaRPr lang="en-US" sz="1800"/>
        </a:p>
      </dgm:t>
    </dgm:pt>
    <dgm:pt modelId="{15369A8F-6C3D-44D9-A6EB-0B4845041732}" type="sibTrans" cxnId="{ACBB7F9C-4662-4B84-9032-03F7B9A8FFE8}">
      <dgm:prSet/>
      <dgm:spPr/>
      <dgm:t>
        <a:bodyPr/>
        <a:lstStyle/>
        <a:p>
          <a:endParaRPr lang="en-US"/>
        </a:p>
      </dgm:t>
    </dgm:pt>
    <dgm:pt modelId="{482AE95A-B753-4A84-BE80-38D102A1C095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 dirty="0"/>
            <a:t>Busca em base de dados</a:t>
          </a:r>
          <a:endParaRPr lang="en-US" dirty="0"/>
        </a:p>
      </dgm:t>
    </dgm:pt>
    <dgm:pt modelId="{94365806-8F74-4105-AE0F-675F88BD8119}" type="parTrans" cxnId="{C356A698-C16F-4678-9683-8F62BE18E4F5}">
      <dgm:prSet/>
      <dgm:spPr/>
      <dgm:t>
        <a:bodyPr/>
        <a:lstStyle/>
        <a:p>
          <a:endParaRPr lang="en-US" sz="1800"/>
        </a:p>
      </dgm:t>
    </dgm:pt>
    <dgm:pt modelId="{941230ED-D3A6-4E3F-A64E-78390EBBD127}" type="sibTrans" cxnId="{C356A698-C16F-4678-9683-8F62BE18E4F5}">
      <dgm:prSet/>
      <dgm:spPr/>
      <dgm:t>
        <a:bodyPr/>
        <a:lstStyle/>
        <a:p>
          <a:endParaRPr lang="en-US"/>
        </a:p>
      </dgm:t>
    </dgm:pt>
    <dgm:pt modelId="{C94E54F3-4F96-49E9-B673-76CFD163654D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 dirty="0"/>
            <a:t>Refinamento do tema</a:t>
          </a:r>
          <a:endParaRPr lang="en-US" dirty="0"/>
        </a:p>
      </dgm:t>
    </dgm:pt>
    <dgm:pt modelId="{B5BFADA2-9C61-43A7-BC6D-DCFFC70B6FBC}" type="parTrans" cxnId="{5693EE56-EF52-47B2-BFF9-F11DD4C611A6}">
      <dgm:prSet/>
      <dgm:spPr/>
      <dgm:t>
        <a:bodyPr/>
        <a:lstStyle/>
        <a:p>
          <a:endParaRPr lang="en-US" sz="1800"/>
        </a:p>
      </dgm:t>
    </dgm:pt>
    <dgm:pt modelId="{2B783D7F-690C-46FE-B4C8-A81C476A15D8}" type="sibTrans" cxnId="{5693EE56-EF52-47B2-BFF9-F11DD4C611A6}">
      <dgm:prSet/>
      <dgm:spPr/>
      <dgm:t>
        <a:bodyPr/>
        <a:lstStyle/>
        <a:p>
          <a:endParaRPr lang="en-US"/>
        </a:p>
      </dgm:t>
    </dgm:pt>
    <dgm:pt modelId="{A8A6998B-63AA-4D0A-A0D4-74A691DECDCC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b="1" dirty="0"/>
            <a:t>Orientações</a:t>
          </a:r>
          <a:endParaRPr lang="en-US" dirty="0"/>
        </a:p>
      </dgm:t>
    </dgm:pt>
    <dgm:pt modelId="{F727D7D0-3150-4F32-AF44-CBA6FE82A48B}" type="parTrans" cxnId="{C87E4A12-4292-43E1-848C-75D505C0E108}">
      <dgm:prSet/>
      <dgm:spPr/>
      <dgm:t>
        <a:bodyPr/>
        <a:lstStyle/>
        <a:p>
          <a:endParaRPr lang="en-US" sz="1800"/>
        </a:p>
      </dgm:t>
    </dgm:pt>
    <dgm:pt modelId="{CC2F9B61-4E99-4F29-91CC-F410D4577C15}" type="sibTrans" cxnId="{C87E4A12-4292-43E1-848C-75D505C0E108}">
      <dgm:prSet/>
      <dgm:spPr/>
      <dgm:t>
        <a:bodyPr/>
        <a:lstStyle/>
        <a:p>
          <a:endParaRPr lang="en-US"/>
        </a:p>
      </dgm:t>
    </dgm:pt>
    <dgm:pt modelId="{BCD4D8C0-AF00-470E-924F-78DB94F104DB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pt-BR" sz="1400" b="1" kern="1200" dirty="0"/>
            <a:t>Organização das leituras</a:t>
          </a:r>
          <a:endParaRPr lang="en-US" sz="1400" kern="1200" dirty="0"/>
        </a:p>
      </dgm:t>
    </dgm:pt>
    <dgm:pt modelId="{D9419B66-CD9D-4995-A19F-576117C59166}" type="parTrans" cxnId="{A398ECA6-6C5C-42D8-873F-A8BC50FA0146}">
      <dgm:prSet/>
      <dgm:spPr/>
      <dgm:t>
        <a:bodyPr/>
        <a:lstStyle/>
        <a:p>
          <a:endParaRPr lang="en-US" sz="1800"/>
        </a:p>
      </dgm:t>
    </dgm:pt>
    <dgm:pt modelId="{26F89743-335F-413E-B880-7B732B72AA36}" type="sibTrans" cxnId="{A398ECA6-6C5C-42D8-873F-A8BC50FA0146}">
      <dgm:prSet/>
      <dgm:spPr/>
      <dgm:t>
        <a:bodyPr/>
        <a:lstStyle/>
        <a:p>
          <a:endParaRPr lang="en-US"/>
        </a:p>
      </dgm:t>
    </dgm:pt>
    <dgm:pt modelId="{FEA65145-A9EE-4027-B69E-333835A5DD36}">
      <dgm:prSet custT="1"/>
      <dgm:spPr/>
      <dgm:t>
        <a:bodyPr/>
        <a:lstStyle/>
        <a:p>
          <a:pPr>
            <a:lnSpc>
              <a:spcPct val="100000"/>
            </a:lnSpc>
          </a:pPr>
          <a:r>
            <a:rPr kumimoji="1" lang="en-US" sz="1400" b="1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Escrita</a:t>
          </a:r>
          <a:r>
            <a:rPr kumimoji="1" lang="en-US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e re-</a:t>
          </a:r>
          <a:r>
            <a:rPr kumimoji="1" lang="en-US" sz="1400" b="1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escrita</a:t>
          </a:r>
          <a:endParaRPr kumimoji="1" lang="en-US" sz="1400" b="1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gm:t>
    </dgm:pt>
    <dgm:pt modelId="{4518587A-5566-4BC4-990E-C3AA0050C89B}" type="parTrans" cxnId="{8091044E-6760-448C-BCEC-55B3799C0510}">
      <dgm:prSet/>
      <dgm:spPr/>
      <dgm:t>
        <a:bodyPr/>
        <a:lstStyle/>
        <a:p>
          <a:endParaRPr lang="en-US" sz="1800"/>
        </a:p>
      </dgm:t>
    </dgm:pt>
    <dgm:pt modelId="{5CAE6468-1D67-49EE-88C8-320095DC4CA1}" type="sibTrans" cxnId="{8091044E-6760-448C-BCEC-55B3799C0510}">
      <dgm:prSet/>
      <dgm:spPr/>
      <dgm:t>
        <a:bodyPr/>
        <a:lstStyle/>
        <a:p>
          <a:endParaRPr lang="en-US"/>
        </a:p>
      </dgm:t>
    </dgm:pt>
    <dgm:pt modelId="{EB3C6321-EC81-4F98-994E-1FB4B654EF94}" type="pres">
      <dgm:prSet presAssocID="{EBABD57A-510B-45EC-A2C6-16EBB9F3C701}" presName="root" presStyleCnt="0">
        <dgm:presLayoutVars>
          <dgm:dir/>
          <dgm:resizeHandles val="exact"/>
        </dgm:presLayoutVars>
      </dgm:prSet>
      <dgm:spPr/>
    </dgm:pt>
    <dgm:pt modelId="{6F2936D5-1D60-4F14-A2C5-C5106E22F9EB}" type="pres">
      <dgm:prSet presAssocID="{0ACC1B66-7469-433D-92F4-65E1CFCB91F5}" presName="compNode" presStyleCnt="0"/>
      <dgm:spPr/>
    </dgm:pt>
    <dgm:pt modelId="{3E2F0F5B-D239-45C1-8936-BADB134FA31F}" type="pres">
      <dgm:prSet presAssocID="{0ACC1B66-7469-433D-92F4-65E1CFCB91F5}" presName="bgRect" presStyleLbl="bgShp" presStyleIdx="0" presStyleCnt="3"/>
      <dgm:spPr/>
    </dgm:pt>
    <dgm:pt modelId="{ADB4575C-B89D-40CB-B5F8-BEEBC858CA77}" type="pres">
      <dgm:prSet presAssocID="{0ACC1B66-7469-433D-92F4-65E1CFCB91F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seleção"/>
        </a:ext>
      </dgm:extLst>
    </dgm:pt>
    <dgm:pt modelId="{0A0C1D53-F52A-46BD-A71F-A69F62B6905E}" type="pres">
      <dgm:prSet presAssocID="{0ACC1B66-7469-433D-92F4-65E1CFCB91F5}" presName="spaceRect" presStyleCnt="0"/>
      <dgm:spPr/>
    </dgm:pt>
    <dgm:pt modelId="{CC08353B-CAF6-41FE-98F4-7AEAD0A2C2F4}" type="pres">
      <dgm:prSet presAssocID="{0ACC1B66-7469-433D-92F4-65E1CFCB91F5}" presName="parTx" presStyleLbl="revTx" presStyleIdx="0" presStyleCnt="6">
        <dgm:presLayoutVars>
          <dgm:chMax val="0"/>
          <dgm:chPref val="0"/>
        </dgm:presLayoutVars>
      </dgm:prSet>
      <dgm:spPr/>
    </dgm:pt>
    <dgm:pt modelId="{29CDBAF6-9D86-4504-9B08-FEB338233A82}" type="pres">
      <dgm:prSet presAssocID="{0ACC1B66-7469-433D-92F4-65E1CFCB91F5}" presName="desTx" presStyleLbl="revTx" presStyleIdx="1" presStyleCnt="6">
        <dgm:presLayoutVars/>
      </dgm:prSet>
      <dgm:spPr/>
    </dgm:pt>
    <dgm:pt modelId="{8617DDA8-2BB3-4298-AF26-E06B4C680F04}" type="pres">
      <dgm:prSet presAssocID="{ED3441FC-113A-422A-B685-69ACA437AB8E}" presName="sibTrans" presStyleCnt="0"/>
      <dgm:spPr/>
    </dgm:pt>
    <dgm:pt modelId="{F0A12596-8B63-48D1-BEB8-3DB19317B42D}" type="pres">
      <dgm:prSet presAssocID="{2B6AFE27-7042-48E9-A29C-A2F42E848BA3}" presName="compNode" presStyleCnt="0"/>
      <dgm:spPr/>
    </dgm:pt>
    <dgm:pt modelId="{9F7E34A8-4E1D-49D9-8540-50001C40B714}" type="pres">
      <dgm:prSet presAssocID="{2B6AFE27-7042-48E9-A29C-A2F42E848BA3}" presName="bgRect" presStyleLbl="bgShp" presStyleIdx="1" presStyleCnt="3" custLinFactNeighborX="-1412" custLinFactNeighborY="7607"/>
      <dgm:spPr/>
    </dgm:pt>
    <dgm:pt modelId="{39E4AB81-CCF5-4FDE-88D2-D10FFA78754A}" type="pres">
      <dgm:prSet presAssocID="{2B6AFE27-7042-48E9-A29C-A2F42E848BA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C45193A-9906-4164-8C6A-BD8594568176}" type="pres">
      <dgm:prSet presAssocID="{2B6AFE27-7042-48E9-A29C-A2F42E848BA3}" presName="spaceRect" presStyleCnt="0"/>
      <dgm:spPr/>
    </dgm:pt>
    <dgm:pt modelId="{903AE12F-17B4-4088-859B-9F58836F67CE}" type="pres">
      <dgm:prSet presAssocID="{2B6AFE27-7042-48E9-A29C-A2F42E848BA3}" presName="parTx" presStyleLbl="revTx" presStyleIdx="2" presStyleCnt="6">
        <dgm:presLayoutVars>
          <dgm:chMax val="0"/>
          <dgm:chPref val="0"/>
        </dgm:presLayoutVars>
      </dgm:prSet>
      <dgm:spPr/>
    </dgm:pt>
    <dgm:pt modelId="{CFB7F1BF-1152-474C-8D04-87C76B7B77C6}" type="pres">
      <dgm:prSet presAssocID="{2B6AFE27-7042-48E9-A29C-A2F42E848BA3}" presName="desTx" presStyleLbl="revTx" presStyleIdx="3" presStyleCnt="6">
        <dgm:presLayoutVars/>
      </dgm:prSet>
      <dgm:spPr/>
    </dgm:pt>
    <dgm:pt modelId="{DD2AF1CC-AE61-4305-A85A-D3CB9FD950A9}" type="pres">
      <dgm:prSet presAssocID="{15369A8F-6C3D-44D9-A6EB-0B4845041732}" presName="sibTrans" presStyleCnt="0"/>
      <dgm:spPr/>
    </dgm:pt>
    <dgm:pt modelId="{6FF23F2D-97B2-4CFD-98B2-77091114397C}" type="pres">
      <dgm:prSet presAssocID="{A8A6998B-63AA-4D0A-A0D4-74A691DECDCC}" presName="compNode" presStyleCnt="0"/>
      <dgm:spPr/>
    </dgm:pt>
    <dgm:pt modelId="{8F374F7E-65E0-40F8-A5A6-CBC22B456218}" type="pres">
      <dgm:prSet presAssocID="{A8A6998B-63AA-4D0A-A0D4-74A691DECDCC}" presName="bgRect" presStyleLbl="bgShp" presStyleIdx="2" presStyleCnt="3"/>
      <dgm:spPr/>
    </dgm:pt>
    <dgm:pt modelId="{F87E5F4A-77CD-479D-B065-94E17EFA0D57}" type="pres">
      <dgm:prSet presAssocID="{A8A6998B-63AA-4D0A-A0D4-74A691DECDC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o de mulheres com preenchimento sólido"/>
        </a:ext>
      </dgm:extLst>
    </dgm:pt>
    <dgm:pt modelId="{F27BAF18-A106-45C6-8B77-9B5BD42E24D5}" type="pres">
      <dgm:prSet presAssocID="{A8A6998B-63AA-4D0A-A0D4-74A691DECDCC}" presName="spaceRect" presStyleCnt="0"/>
      <dgm:spPr/>
    </dgm:pt>
    <dgm:pt modelId="{97B7031E-CD7C-4305-86FE-482B9B093181}" type="pres">
      <dgm:prSet presAssocID="{A8A6998B-63AA-4D0A-A0D4-74A691DECDCC}" presName="parTx" presStyleLbl="revTx" presStyleIdx="4" presStyleCnt="6">
        <dgm:presLayoutVars>
          <dgm:chMax val="0"/>
          <dgm:chPref val="0"/>
        </dgm:presLayoutVars>
      </dgm:prSet>
      <dgm:spPr/>
    </dgm:pt>
    <dgm:pt modelId="{2D9D0727-96E1-41FF-91A4-8F29AACE5431}" type="pres">
      <dgm:prSet presAssocID="{A8A6998B-63AA-4D0A-A0D4-74A691DECDCC}" presName="desTx" presStyleLbl="revTx" presStyleIdx="5" presStyleCnt="6">
        <dgm:presLayoutVars/>
      </dgm:prSet>
      <dgm:spPr/>
    </dgm:pt>
  </dgm:ptLst>
  <dgm:cxnLst>
    <dgm:cxn modelId="{C87E4A12-4292-43E1-848C-75D505C0E108}" srcId="{EBABD57A-510B-45EC-A2C6-16EBB9F3C701}" destId="{A8A6998B-63AA-4D0A-A0D4-74A691DECDCC}" srcOrd="2" destOrd="0" parTransId="{F727D7D0-3150-4F32-AF44-CBA6FE82A48B}" sibTransId="{CC2F9B61-4E99-4F29-91CC-F410D4577C15}"/>
    <dgm:cxn modelId="{A8F7BF20-F780-4356-9B22-0D1BD7C51214}" type="presOf" srcId="{2B6AFE27-7042-48E9-A29C-A2F42E848BA3}" destId="{903AE12F-17B4-4088-859B-9F58836F67CE}" srcOrd="0" destOrd="0" presId="urn:microsoft.com/office/officeart/2018/2/layout/IconVerticalSolidList"/>
    <dgm:cxn modelId="{57C94B21-2FBD-4A94-ADD0-D70FEC523DAF}" srcId="{0ACC1B66-7469-433D-92F4-65E1CFCB91F5}" destId="{9277DAE7-810F-4F62-9801-AF69E8A3E575}" srcOrd="0" destOrd="0" parTransId="{D03CC76F-ECDA-4B6E-8DB2-F710C2A5479D}" sibTransId="{6AF39702-6795-476F-8DCA-76F250088298}"/>
    <dgm:cxn modelId="{396EA834-A17D-4280-9FD9-0CB042B8D532}" srcId="{EBABD57A-510B-45EC-A2C6-16EBB9F3C701}" destId="{0ACC1B66-7469-433D-92F4-65E1CFCB91F5}" srcOrd="0" destOrd="0" parTransId="{6C9D3CD6-8685-4FC9-A0FC-3FDCD29EFD1B}" sibTransId="{ED3441FC-113A-422A-B685-69ACA437AB8E}"/>
    <dgm:cxn modelId="{AFFD7847-0D12-45D1-9B21-500C7EA6C222}" type="presOf" srcId="{BCD4D8C0-AF00-470E-924F-78DB94F104DB}" destId="{2D9D0727-96E1-41FF-91A4-8F29AACE5431}" srcOrd="0" destOrd="0" presId="urn:microsoft.com/office/officeart/2018/2/layout/IconVerticalSolidList"/>
    <dgm:cxn modelId="{8091044E-6760-448C-BCEC-55B3799C0510}" srcId="{A8A6998B-63AA-4D0A-A0D4-74A691DECDCC}" destId="{FEA65145-A9EE-4027-B69E-333835A5DD36}" srcOrd="1" destOrd="0" parTransId="{4518587A-5566-4BC4-990E-C3AA0050C89B}" sibTransId="{5CAE6468-1D67-49EE-88C8-320095DC4CA1}"/>
    <dgm:cxn modelId="{7E558C4F-0C37-411D-ACC6-D23D433332F4}" type="presOf" srcId="{0ACC1B66-7469-433D-92F4-65E1CFCB91F5}" destId="{CC08353B-CAF6-41FE-98F4-7AEAD0A2C2F4}" srcOrd="0" destOrd="0" presId="urn:microsoft.com/office/officeart/2018/2/layout/IconVerticalSolidList"/>
    <dgm:cxn modelId="{8B2AA756-F468-4DC0-9E1A-08ABBFDBD684}" type="presOf" srcId="{FEA65145-A9EE-4027-B69E-333835A5DD36}" destId="{2D9D0727-96E1-41FF-91A4-8F29AACE5431}" srcOrd="0" destOrd="1" presId="urn:microsoft.com/office/officeart/2018/2/layout/IconVerticalSolidList"/>
    <dgm:cxn modelId="{5693EE56-EF52-47B2-BFF9-F11DD4C611A6}" srcId="{2B6AFE27-7042-48E9-A29C-A2F42E848BA3}" destId="{C94E54F3-4F96-49E9-B673-76CFD163654D}" srcOrd="1" destOrd="0" parTransId="{B5BFADA2-9C61-43A7-BC6D-DCFFC70B6FBC}" sibTransId="{2B783D7F-690C-46FE-B4C8-A81C476A15D8}"/>
    <dgm:cxn modelId="{375FC289-D723-42ED-9B68-BA90DBE035AA}" type="presOf" srcId="{AB580076-0E6F-4840-B096-A62A8EE796F5}" destId="{29CDBAF6-9D86-4504-9B08-FEB338233A82}" srcOrd="0" destOrd="1" presId="urn:microsoft.com/office/officeart/2018/2/layout/IconVerticalSolidList"/>
    <dgm:cxn modelId="{C356A698-C16F-4678-9683-8F62BE18E4F5}" srcId="{2B6AFE27-7042-48E9-A29C-A2F42E848BA3}" destId="{482AE95A-B753-4A84-BE80-38D102A1C095}" srcOrd="0" destOrd="0" parTransId="{94365806-8F74-4105-AE0F-675F88BD8119}" sibTransId="{941230ED-D3A6-4E3F-A64E-78390EBBD127}"/>
    <dgm:cxn modelId="{ACBB7F9C-4662-4B84-9032-03F7B9A8FFE8}" srcId="{EBABD57A-510B-45EC-A2C6-16EBB9F3C701}" destId="{2B6AFE27-7042-48E9-A29C-A2F42E848BA3}" srcOrd="1" destOrd="0" parTransId="{0F788CF6-939E-4DCE-B24A-5F8AED3A9EC7}" sibTransId="{15369A8F-6C3D-44D9-A6EB-0B4845041732}"/>
    <dgm:cxn modelId="{9B734A9D-847C-4366-ACD2-F1C9E14620C8}" srcId="{0ACC1B66-7469-433D-92F4-65E1CFCB91F5}" destId="{AB580076-0E6F-4840-B096-A62A8EE796F5}" srcOrd="1" destOrd="0" parTransId="{FD50C825-7121-497A-987D-6DD0F55BA5DF}" sibTransId="{BCD821FA-1F3E-49BA-A88E-2BBD3283797E}"/>
    <dgm:cxn modelId="{A398ECA6-6C5C-42D8-873F-A8BC50FA0146}" srcId="{A8A6998B-63AA-4D0A-A0D4-74A691DECDCC}" destId="{BCD4D8C0-AF00-470E-924F-78DB94F104DB}" srcOrd="0" destOrd="0" parTransId="{D9419B66-CD9D-4995-A19F-576117C59166}" sibTransId="{26F89743-335F-413E-B880-7B732B72AA36}"/>
    <dgm:cxn modelId="{AAEDF3AA-ED45-4AB4-A955-3C8DDCE6DE80}" type="presOf" srcId="{482AE95A-B753-4A84-BE80-38D102A1C095}" destId="{CFB7F1BF-1152-474C-8D04-87C76B7B77C6}" srcOrd="0" destOrd="0" presId="urn:microsoft.com/office/officeart/2018/2/layout/IconVerticalSolidList"/>
    <dgm:cxn modelId="{57F515AB-AA98-4D12-B022-D271AFFD3766}" type="presOf" srcId="{C94E54F3-4F96-49E9-B673-76CFD163654D}" destId="{CFB7F1BF-1152-474C-8D04-87C76B7B77C6}" srcOrd="0" destOrd="1" presId="urn:microsoft.com/office/officeart/2018/2/layout/IconVerticalSolidList"/>
    <dgm:cxn modelId="{863CAEBC-434F-4115-8DD6-1BEB0C5C5771}" type="presOf" srcId="{A8A6998B-63AA-4D0A-A0D4-74A691DECDCC}" destId="{97B7031E-CD7C-4305-86FE-482B9B093181}" srcOrd="0" destOrd="0" presId="urn:microsoft.com/office/officeart/2018/2/layout/IconVerticalSolidList"/>
    <dgm:cxn modelId="{3D82B3C4-8BCA-43C2-BC76-B090960A6FC0}" type="presOf" srcId="{EBABD57A-510B-45EC-A2C6-16EBB9F3C701}" destId="{EB3C6321-EC81-4F98-994E-1FB4B654EF94}" srcOrd="0" destOrd="0" presId="urn:microsoft.com/office/officeart/2018/2/layout/IconVerticalSolidList"/>
    <dgm:cxn modelId="{CBAD44FD-E462-4E37-91CE-3B30672C32B0}" type="presOf" srcId="{9277DAE7-810F-4F62-9801-AF69E8A3E575}" destId="{29CDBAF6-9D86-4504-9B08-FEB338233A82}" srcOrd="0" destOrd="0" presId="urn:microsoft.com/office/officeart/2018/2/layout/IconVerticalSolidList"/>
    <dgm:cxn modelId="{2FB645D5-CF38-4906-9833-A770BE520811}" type="presParOf" srcId="{EB3C6321-EC81-4F98-994E-1FB4B654EF94}" destId="{6F2936D5-1D60-4F14-A2C5-C5106E22F9EB}" srcOrd="0" destOrd="0" presId="urn:microsoft.com/office/officeart/2018/2/layout/IconVerticalSolidList"/>
    <dgm:cxn modelId="{2A81ED62-786A-4C77-AAC6-28F480497E66}" type="presParOf" srcId="{6F2936D5-1D60-4F14-A2C5-C5106E22F9EB}" destId="{3E2F0F5B-D239-45C1-8936-BADB134FA31F}" srcOrd="0" destOrd="0" presId="urn:microsoft.com/office/officeart/2018/2/layout/IconVerticalSolidList"/>
    <dgm:cxn modelId="{DB47AB82-25A3-471C-B310-8F24B6F58B22}" type="presParOf" srcId="{6F2936D5-1D60-4F14-A2C5-C5106E22F9EB}" destId="{ADB4575C-B89D-40CB-B5F8-BEEBC858CA77}" srcOrd="1" destOrd="0" presId="urn:microsoft.com/office/officeart/2018/2/layout/IconVerticalSolidList"/>
    <dgm:cxn modelId="{BD9793E6-DC5E-4FF3-9208-F7C1753C3295}" type="presParOf" srcId="{6F2936D5-1D60-4F14-A2C5-C5106E22F9EB}" destId="{0A0C1D53-F52A-46BD-A71F-A69F62B6905E}" srcOrd="2" destOrd="0" presId="urn:microsoft.com/office/officeart/2018/2/layout/IconVerticalSolidList"/>
    <dgm:cxn modelId="{81091984-CE61-49BA-AE8E-9321807B7F26}" type="presParOf" srcId="{6F2936D5-1D60-4F14-A2C5-C5106E22F9EB}" destId="{CC08353B-CAF6-41FE-98F4-7AEAD0A2C2F4}" srcOrd="3" destOrd="0" presId="urn:microsoft.com/office/officeart/2018/2/layout/IconVerticalSolidList"/>
    <dgm:cxn modelId="{8D45BEEA-A912-4AA0-8827-7B2318D4EC2E}" type="presParOf" srcId="{6F2936D5-1D60-4F14-A2C5-C5106E22F9EB}" destId="{29CDBAF6-9D86-4504-9B08-FEB338233A82}" srcOrd="4" destOrd="0" presId="urn:microsoft.com/office/officeart/2018/2/layout/IconVerticalSolidList"/>
    <dgm:cxn modelId="{5FA9258B-9CE6-49D6-B447-6A72E5CC30C5}" type="presParOf" srcId="{EB3C6321-EC81-4F98-994E-1FB4B654EF94}" destId="{8617DDA8-2BB3-4298-AF26-E06B4C680F04}" srcOrd="1" destOrd="0" presId="urn:microsoft.com/office/officeart/2018/2/layout/IconVerticalSolidList"/>
    <dgm:cxn modelId="{B8D9C19C-A932-4E85-A75E-1A2BF2FE9252}" type="presParOf" srcId="{EB3C6321-EC81-4F98-994E-1FB4B654EF94}" destId="{F0A12596-8B63-48D1-BEB8-3DB19317B42D}" srcOrd="2" destOrd="0" presId="urn:microsoft.com/office/officeart/2018/2/layout/IconVerticalSolidList"/>
    <dgm:cxn modelId="{D7E69D17-49D7-434D-BD2F-446B49D50FAF}" type="presParOf" srcId="{F0A12596-8B63-48D1-BEB8-3DB19317B42D}" destId="{9F7E34A8-4E1D-49D9-8540-50001C40B714}" srcOrd="0" destOrd="0" presId="urn:microsoft.com/office/officeart/2018/2/layout/IconVerticalSolidList"/>
    <dgm:cxn modelId="{11599F1A-6E22-40F6-A39B-F7EE06EE834F}" type="presParOf" srcId="{F0A12596-8B63-48D1-BEB8-3DB19317B42D}" destId="{39E4AB81-CCF5-4FDE-88D2-D10FFA78754A}" srcOrd="1" destOrd="0" presId="urn:microsoft.com/office/officeart/2018/2/layout/IconVerticalSolidList"/>
    <dgm:cxn modelId="{C4366C98-2961-4D1C-9ECA-057DE8220559}" type="presParOf" srcId="{F0A12596-8B63-48D1-BEB8-3DB19317B42D}" destId="{DC45193A-9906-4164-8C6A-BD8594568176}" srcOrd="2" destOrd="0" presId="urn:microsoft.com/office/officeart/2018/2/layout/IconVerticalSolidList"/>
    <dgm:cxn modelId="{D6C62F9F-190F-4C04-802D-31CE3AE47E38}" type="presParOf" srcId="{F0A12596-8B63-48D1-BEB8-3DB19317B42D}" destId="{903AE12F-17B4-4088-859B-9F58836F67CE}" srcOrd="3" destOrd="0" presId="urn:microsoft.com/office/officeart/2018/2/layout/IconVerticalSolidList"/>
    <dgm:cxn modelId="{2C910E40-C750-4AE8-AB38-60647E310B66}" type="presParOf" srcId="{F0A12596-8B63-48D1-BEB8-3DB19317B42D}" destId="{CFB7F1BF-1152-474C-8D04-87C76B7B77C6}" srcOrd="4" destOrd="0" presId="urn:microsoft.com/office/officeart/2018/2/layout/IconVerticalSolidList"/>
    <dgm:cxn modelId="{AEE92AC5-D525-4038-824B-21FE59156F6F}" type="presParOf" srcId="{EB3C6321-EC81-4F98-994E-1FB4B654EF94}" destId="{DD2AF1CC-AE61-4305-A85A-D3CB9FD950A9}" srcOrd="3" destOrd="0" presId="urn:microsoft.com/office/officeart/2018/2/layout/IconVerticalSolidList"/>
    <dgm:cxn modelId="{A56E9396-D5E3-4F68-9556-3E6F72A68CD3}" type="presParOf" srcId="{EB3C6321-EC81-4F98-994E-1FB4B654EF94}" destId="{6FF23F2D-97B2-4CFD-98B2-77091114397C}" srcOrd="4" destOrd="0" presId="urn:microsoft.com/office/officeart/2018/2/layout/IconVerticalSolidList"/>
    <dgm:cxn modelId="{481EC327-D1E3-415D-8F99-344A1805F522}" type="presParOf" srcId="{6FF23F2D-97B2-4CFD-98B2-77091114397C}" destId="{8F374F7E-65E0-40F8-A5A6-CBC22B456218}" srcOrd="0" destOrd="0" presId="urn:microsoft.com/office/officeart/2018/2/layout/IconVerticalSolidList"/>
    <dgm:cxn modelId="{D21D602F-4F11-4A9C-9F8A-160B19F8D54A}" type="presParOf" srcId="{6FF23F2D-97B2-4CFD-98B2-77091114397C}" destId="{F87E5F4A-77CD-479D-B065-94E17EFA0D57}" srcOrd="1" destOrd="0" presId="urn:microsoft.com/office/officeart/2018/2/layout/IconVerticalSolidList"/>
    <dgm:cxn modelId="{E4D36AD7-E3B6-4FE6-AB4A-49B09222ACB8}" type="presParOf" srcId="{6FF23F2D-97B2-4CFD-98B2-77091114397C}" destId="{F27BAF18-A106-45C6-8B77-9B5BD42E24D5}" srcOrd="2" destOrd="0" presId="urn:microsoft.com/office/officeart/2018/2/layout/IconVerticalSolidList"/>
    <dgm:cxn modelId="{2FF55339-17F6-44FE-AC42-11C7447DD9A1}" type="presParOf" srcId="{6FF23F2D-97B2-4CFD-98B2-77091114397C}" destId="{97B7031E-CD7C-4305-86FE-482B9B093181}" srcOrd="3" destOrd="0" presId="urn:microsoft.com/office/officeart/2018/2/layout/IconVerticalSolidList"/>
    <dgm:cxn modelId="{CD1FC517-F93D-4A12-A0D0-DB364D3BB3FC}" type="presParOf" srcId="{6FF23F2D-97B2-4CFD-98B2-77091114397C}" destId="{2D9D0727-96E1-41FF-91A4-8F29AACE543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F0F5B-D239-45C1-8936-BADB134FA31F}">
      <dsp:nvSpPr>
        <dsp:cNvPr id="0" name=""/>
        <dsp:cNvSpPr/>
      </dsp:nvSpPr>
      <dsp:spPr>
        <a:xfrm>
          <a:off x="0" y="382"/>
          <a:ext cx="7589520" cy="8944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4575C-B89D-40CB-B5F8-BEEBC858CA77}">
      <dsp:nvSpPr>
        <dsp:cNvPr id="0" name=""/>
        <dsp:cNvSpPr/>
      </dsp:nvSpPr>
      <dsp:spPr>
        <a:xfrm>
          <a:off x="270573" y="201635"/>
          <a:ext cx="491951" cy="4919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8353B-CAF6-41FE-98F4-7AEAD0A2C2F4}">
      <dsp:nvSpPr>
        <dsp:cNvPr id="0" name=""/>
        <dsp:cNvSpPr/>
      </dsp:nvSpPr>
      <dsp:spPr>
        <a:xfrm>
          <a:off x="1033097" y="382"/>
          <a:ext cx="3415284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2500" b="1" kern="1200"/>
            <a:t>Preparatória </a:t>
          </a:r>
          <a:endParaRPr lang="en-US" sz="2500" kern="1200"/>
        </a:p>
      </dsp:txBody>
      <dsp:txXfrm>
        <a:off x="1033097" y="382"/>
        <a:ext cx="3415284" cy="894457"/>
      </dsp:txXfrm>
    </dsp:sp>
    <dsp:sp modelId="{29CDBAF6-9D86-4504-9B08-FEB338233A82}">
      <dsp:nvSpPr>
        <dsp:cNvPr id="0" name=""/>
        <dsp:cNvSpPr/>
      </dsp:nvSpPr>
      <dsp:spPr>
        <a:xfrm>
          <a:off x="4448381" y="382"/>
          <a:ext cx="3141138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1400" b="1" kern="1200" dirty="0"/>
            <a:t>Elaboração do projeto do TCC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1400" b="1" kern="1200" dirty="0"/>
            <a:t>Escolha do tema</a:t>
          </a:r>
          <a:endParaRPr lang="en-US" sz="1400" kern="1200" dirty="0"/>
        </a:p>
      </dsp:txBody>
      <dsp:txXfrm>
        <a:off x="4448381" y="382"/>
        <a:ext cx="3141138" cy="894457"/>
      </dsp:txXfrm>
    </dsp:sp>
    <dsp:sp modelId="{9F7E34A8-4E1D-49D9-8540-50001C40B714}">
      <dsp:nvSpPr>
        <dsp:cNvPr id="0" name=""/>
        <dsp:cNvSpPr/>
      </dsp:nvSpPr>
      <dsp:spPr>
        <a:xfrm>
          <a:off x="0" y="1186494"/>
          <a:ext cx="7589520" cy="8944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4AB81-CCF5-4FDE-88D2-D10FFA78754A}">
      <dsp:nvSpPr>
        <dsp:cNvPr id="0" name=""/>
        <dsp:cNvSpPr/>
      </dsp:nvSpPr>
      <dsp:spPr>
        <a:xfrm>
          <a:off x="270573" y="1319706"/>
          <a:ext cx="491951" cy="4919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AE12F-17B4-4088-859B-9F58836F67CE}">
      <dsp:nvSpPr>
        <dsp:cNvPr id="0" name=""/>
        <dsp:cNvSpPr/>
      </dsp:nvSpPr>
      <dsp:spPr>
        <a:xfrm>
          <a:off x="1033097" y="1118453"/>
          <a:ext cx="3415284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 err="1"/>
            <a:t>Leituras</a:t>
          </a:r>
          <a:endParaRPr lang="en-US" sz="2500" b="1" kern="1200" dirty="0"/>
        </a:p>
      </dsp:txBody>
      <dsp:txXfrm>
        <a:off x="1033097" y="1118453"/>
        <a:ext cx="3415284" cy="894457"/>
      </dsp:txXfrm>
    </dsp:sp>
    <dsp:sp modelId="{CFB7F1BF-1152-474C-8D04-87C76B7B77C6}">
      <dsp:nvSpPr>
        <dsp:cNvPr id="0" name=""/>
        <dsp:cNvSpPr/>
      </dsp:nvSpPr>
      <dsp:spPr>
        <a:xfrm>
          <a:off x="4448381" y="1118453"/>
          <a:ext cx="3141138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1400" b="1" kern="1200" dirty="0"/>
            <a:t>Busca em base de dados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1400" b="1" kern="1200" dirty="0"/>
            <a:t>Refinamento do tema</a:t>
          </a:r>
          <a:endParaRPr lang="en-US" sz="1400" kern="1200" dirty="0"/>
        </a:p>
      </dsp:txBody>
      <dsp:txXfrm>
        <a:off x="4448381" y="1118453"/>
        <a:ext cx="3141138" cy="894457"/>
      </dsp:txXfrm>
    </dsp:sp>
    <dsp:sp modelId="{8F374F7E-65E0-40F8-A5A6-CBC22B456218}">
      <dsp:nvSpPr>
        <dsp:cNvPr id="0" name=""/>
        <dsp:cNvSpPr/>
      </dsp:nvSpPr>
      <dsp:spPr>
        <a:xfrm>
          <a:off x="0" y="2236524"/>
          <a:ext cx="7589520" cy="8944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E5F4A-77CD-479D-B065-94E17EFA0D57}">
      <dsp:nvSpPr>
        <dsp:cNvPr id="0" name=""/>
        <dsp:cNvSpPr/>
      </dsp:nvSpPr>
      <dsp:spPr>
        <a:xfrm>
          <a:off x="270573" y="2437777"/>
          <a:ext cx="491951" cy="4919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7031E-CD7C-4305-86FE-482B9B093181}">
      <dsp:nvSpPr>
        <dsp:cNvPr id="0" name=""/>
        <dsp:cNvSpPr/>
      </dsp:nvSpPr>
      <dsp:spPr>
        <a:xfrm>
          <a:off x="1033097" y="2236524"/>
          <a:ext cx="3415284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2500" b="1" kern="1200" dirty="0"/>
            <a:t>Orientações</a:t>
          </a:r>
          <a:endParaRPr lang="en-US" sz="2500" kern="1200" dirty="0"/>
        </a:p>
      </dsp:txBody>
      <dsp:txXfrm>
        <a:off x="1033097" y="2236524"/>
        <a:ext cx="3415284" cy="894457"/>
      </dsp:txXfrm>
    </dsp:sp>
    <dsp:sp modelId="{2D9D0727-96E1-41FF-91A4-8F29AACE5431}">
      <dsp:nvSpPr>
        <dsp:cNvPr id="0" name=""/>
        <dsp:cNvSpPr/>
      </dsp:nvSpPr>
      <dsp:spPr>
        <a:xfrm>
          <a:off x="4448381" y="2236524"/>
          <a:ext cx="3141138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1400" b="1" kern="1200" dirty="0"/>
            <a:t>Organização das leituras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1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Escrita</a:t>
          </a:r>
          <a:r>
            <a:rPr kumimoji="1" lang="en-US" sz="14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e re-</a:t>
          </a:r>
          <a:r>
            <a:rPr kumimoji="1" lang="en-US" sz="1400" b="1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escrita</a:t>
          </a:r>
          <a:endParaRPr kumimoji="1" lang="en-US" sz="1400" b="1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sp:txBody>
      <dsp:txXfrm>
        <a:off x="4448381" y="2236524"/>
        <a:ext cx="3141138" cy="894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86E3806-9854-452A-AB60-85CD95A177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0885731-2733-40CF-9819-2B9F21A2C1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658C50C1-FDD7-457C-9DD4-6A81DDE5FF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F9ABDC7B-3293-4EA4-BCEB-29B87C3A25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fld id="{FAC98B02-75E0-4482-9EA6-72878606BFD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242B43-3FC0-417B-941D-F417C7C5E2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ABD7BFC-AAAD-49AD-B4F0-3A3397F6A4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94B069B-62BC-4379-A9AE-421C168F62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722313"/>
            <a:ext cx="4811713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A2DD39F4-C594-4B07-B7F9-2D0BC16C54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570413"/>
            <a:ext cx="5049837" cy="433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4A580C15-C7BD-4E8E-871D-1B0E4C60DE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15C17F0C-051A-4213-8142-26FFA7A5FD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fld id="{C608ECA5-C139-45BE-BDBE-FE0ABDD4DA2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C35CA82-95C6-46CD-8E76-C8C33EF699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03CEA5-59E4-4F69-88C1-FDF266D522B8}" type="slidenum">
              <a:rPr lang="pt-BR" altLang="pt-BR" sz="1200" b="0"/>
              <a:pPr/>
              <a:t>1</a:t>
            </a:fld>
            <a:endParaRPr lang="pt-BR" altLang="pt-BR" sz="1200" b="0"/>
          </a:p>
        </p:txBody>
      </p:sp>
      <p:sp>
        <p:nvSpPr>
          <p:cNvPr id="6147" name="Rectangle 1026">
            <a:extLst>
              <a:ext uri="{FF2B5EF4-FFF2-40B4-BE49-F238E27FC236}">
                <a16:creationId xmlns:a16="http://schemas.microsoft.com/office/drawing/2014/main" id="{3099B23B-C6E7-44D5-BE65-EE463EB93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2DB579B3-C946-440C-92B6-D5C8A13F8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5">
            <a:extLst>
              <a:ext uri="{FF2B5EF4-FFF2-40B4-BE49-F238E27FC236}">
                <a16:creationId xmlns:a16="http://schemas.microsoft.com/office/drawing/2014/main" id="{073B049B-86C8-4FE5-A31D-D816B797AA5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72300" y="6096000"/>
            <a:ext cx="1638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i="1">
                <a:latin typeface="Benguiat Frisky" pitchFamily="66" charset="0"/>
              </a:rPr>
              <a:t>Tania Chalhub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924800" cy="15605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pt-BR" noProof="0"/>
              <a:t>Clique para editar o estilo do título mestre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1"/>
            </a:lvl1pPr>
          </a:lstStyle>
          <a:p>
            <a:pPr lvl="0"/>
            <a:r>
              <a:rPr lang="en-US" altLang="pt-BR" noProof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269278949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914668409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2125" y="152400"/>
            <a:ext cx="2149475" cy="5969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93700" y="152400"/>
            <a:ext cx="6296025" cy="5969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092459930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4478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93700" y="2057400"/>
            <a:ext cx="4191000" cy="40640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37100" y="2057400"/>
            <a:ext cx="4191000" cy="40640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60709485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3324063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7571948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3700" y="2057400"/>
            <a:ext cx="4191000" cy="40640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37100" y="2057400"/>
            <a:ext cx="4191000" cy="40640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79987446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149040552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87537214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23620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15687682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7074646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5DB15967-B610-464B-9BCE-2DD5A0101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2057400"/>
            <a:ext cx="8534400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D0623578-E4F9-416E-9583-C96CF4FC2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534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195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8" name="Text Box 52">
            <a:extLst>
              <a:ext uri="{FF2B5EF4-FFF2-40B4-BE49-F238E27FC236}">
                <a16:creationId xmlns:a16="http://schemas.microsoft.com/office/drawing/2014/main" id="{57F07BF9-B9FA-404B-AC0E-053EF350F6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21500" y="6146800"/>
            <a:ext cx="199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1029" name="Text Box 53">
            <a:extLst>
              <a:ext uri="{FF2B5EF4-FFF2-40B4-BE49-F238E27FC236}">
                <a16:creationId xmlns:a16="http://schemas.microsoft.com/office/drawing/2014/main" id="{BC3C40C5-DFDF-4746-9B63-5094D80EDB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5500" y="6184900"/>
            <a:ext cx="1638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i="1">
                <a:latin typeface="Benguiat Frisky" pitchFamily="66" charset="0"/>
              </a:rPr>
              <a:t>Tania Chalhub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 kern="1200">
          <a:solidFill>
            <a:srgbClr val="0000A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0000A8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ü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3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13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1084747"/>
            <a:ext cx="9141714" cy="3294207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0" name="Picture 14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9143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052" name="Rectangle 4">
            <a:extLst>
              <a:ext uri="{FF2B5EF4-FFF2-40B4-BE49-F238E27FC236}">
                <a16:creationId xmlns:a16="http://schemas.microsoft.com/office/drawing/2014/main" id="{F954F9E1-6EEB-4B27-936C-8CAFC8B26B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65443" y="2076450"/>
            <a:ext cx="8013114" cy="134513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altLang="pt-BR" sz="2700" dirty="0">
                <a:solidFill>
                  <a:srgbClr val="FFFFFF"/>
                </a:solidFill>
                <a:latin typeface="Tahoma" panose="020B0604030504040204" pitchFamily="34" charset="0"/>
              </a:rPr>
              <a:t>TCC 1 - Orientação</a:t>
            </a:r>
            <a:br>
              <a:rPr lang="pt-BR" altLang="pt-BR" sz="2700" dirty="0">
                <a:solidFill>
                  <a:srgbClr val="FFFFFF"/>
                </a:solidFill>
                <a:latin typeface="Tahoma" panose="020B0604030504040204" pitchFamily="34" charset="0"/>
              </a:rPr>
            </a:br>
            <a:r>
              <a:rPr lang="pt-BR" altLang="pt-BR" sz="2700" dirty="0">
                <a:solidFill>
                  <a:srgbClr val="FFFFFF"/>
                </a:solidFill>
                <a:latin typeface="Tahoma" panose="020B0604030504040204" pitchFamily="34" charset="0"/>
              </a:rPr>
              <a:t>Tipos de TCC</a:t>
            </a:r>
            <a:br>
              <a:rPr lang="pt-BR" altLang="pt-BR" sz="2700" dirty="0">
                <a:solidFill>
                  <a:srgbClr val="FFFFFF"/>
                </a:solidFill>
                <a:latin typeface="Tahoma" panose="020B0604030504040204" pitchFamily="34" charset="0"/>
              </a:rPr>
            </a:br>
            <a:r>
              <a:rPr lang="pt-BR" altLang="pt-BR" sz="2700" dirty="0">
                <a:solidFill>
                  <a:srgbClr val="FFFFFF"/>
                </a:solidFill>
                <a:latin typeface="Tahoma" panose="020B0604030504040204" pitchFamily="34" charset="0"/>
              </a:rPr>
              <a:t>Projeto do TCC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1677AD0-D6D7-432D-AE74-8ECBC6BAB5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78681" y="4473360"/>
            <a:ext cx="7101908" cy="865639"/>
          </a:xfrm>
          <a:extLst>
            <a:ext uri="{AF507438-7753-43E0-B8FC-AC1667EBCBE1}">
              <a14:hiddenEffects xmlns:a14="http://schemas.microsoft.com/office/drawing/2010/main">
                <a:effectLst>
                  <a:outerShdw dist="45791" dir="18221404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altLang="pt-BR" sz="2400" b="0" i="1">
                <a:solidFill>
                  <a:srgbClr val="000000"/>
                </a:solidFill>
              </a:rPr>
              <a:t>Tania Chalhub e Tiago Ribeiro </a:t>
            </a:r>
          </a:p>
          <a:p>
            <a:pPr>
              <a:lnSpc>
                <a:spcPct val="90000"/>
              </a:lnSpc>
            </a:pPr>
            <a:r>
              <a:rPr lang="pt-BR" altLang="pt-BR" sz="2400" b="0" i="1">
                <a:solidFill>
                  <a:srgbClr val="000000"/>
                </a:solidFill>
              </a:rPr>
              <a:t>2021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5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2466" name="Rectangle 4">
            <a:extLst>
              <a:ext uri="{FF2B5EF4-FFF2-40B4-BE49-F238E27FC236}">
                <a16:creationId xmlns:a16="http://schemas.microsoft.com/office/drawing/2014/main" id="{A3A00771-2421-4102-AD58-2A34B5BD5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pt-BR" altLang="pt-BR" dirty="0">
                <a:solidFill>
                  <a:srgbClr val="FFFFFF"/>
                </a:solidFill>
              </a:rPr>
              <a:t>Exemplo de tema</a:t>
            </a:r>
            <a:br>
              <a:rPr lang="pt-BR" altLang="pt-BR" dirty="0">
                <a:solidFill>
                  <a:srgbClr val="FFFFFF"/>
                </a:solidFill>
              </a:rPr>
            </a:br>
            <a:r>
              <a:rPr lang="pt-BR" altLang="pt-BR" sz="2400" dirty="0">
                <a:solidFill>
                  <a:srgbClr val="FFFFFF"/>
                </a:solidFill>
              </a:rPr>
              <a:t>Artigo ou Monografia</a:t>
            </a:r>
            <a:endParaRPr lang="pt-BR" altLang="pt-BR" dirty="0">
              <a:solidFill>
                <a:srgbClr val="FFFFFF"/>
              </a:solidFill>
            </a:endParaRPr>
          </a:p>
        </p:txBody>
      </p:sp>
      <p:sp>
        <p:nvSpPr>
          <p:cNvPr id="62467" name="Rectangle 5">
            <a:extLst>
              <a:ext uri="{FF2B5EF4-FFF2-40B4-BE49-F238E27FC236}">
                <a16:creationId xmlns:a16="http://schemas.microsoft.com/office/drawing/2014/main" id="{B3EF9920-6004-4E75-A7B4-451544D60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67930" y="540614"/>
            <a:ext cx="3979563" cy="523063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pt-BR" altLang="pt-BR" dirty="0">
              <a:solidFill>
                <a:srgbClr val="000000"/>
              </a:solidFill>
            </a:endParaRPr>
          </a:p>
          <a:p>
            <a:r>
              <a:rPr lang="pt-BR" altLang="pt-BR" u="sng" dirty="0">
                <a:solidFill>
                  <a:srgbClr val="000000"/>
                </a:solidFill>
              </a:rPr>
              <a:t>Assunto</a:t>
            </a:r>
            <a:r>
              <a:rPr lang="pt-BR" altLang="pt-BR" dirty="0">
                <a:solidFill>
                  <a:srgbClr val="000000"/>
                </a:solidFill>
              </a:rPr>
              <a:t>: “educação de surdos”</a:t>
            </a:r>
          </a:p>
          <a:p>
            <a:endParaRPr lang="pt-BR" altLang="pt-BR" dirty="0">
              <a:solidFill>
                <a:srgbClr val="000000"/>
              </a:solidFill>
            </a:endParaRPr>
          </a:p>
          <a:p>
            <a:r>
              <a:rPr lang="pt-BR" altLang="pt-BR" u="sng" dirty="0">
                <a:solidFill>
                  <a:srgbClr val="000000"/>
                </a:solidFill>
              </a:rPr>
              <a:t>Tema</a:t>
            </a:r>
            <a:r>
              <a:rPr lang="pt-BR" altLang="pt-BR" dirty="0">
                <a:solidFill>
                  <a:srgbClr val="000000"/>
                </a:solidFill>
              </a:rPr>
              <a:t>: “O impacto das visitas em museus no ensino de ciências para alunos surdos ”.</a:t>
            </a:r>
          </a:p>
        </p:txBody>
      </p:sp>
    </p:spTree>
    <p:extLst>
      <p:ext uri="{BB962C8B-B14F-4D97-AF65-F5344CB8AC3E}">
        <p14:creationId xmlns:p14="http://schemas.microsoft.com/office/powerpoint/2010/main" val="611721601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03E2B32-8090-4675-9393-808E25BC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Exemplo de tema</a:t>
            </a:r>
            <a:br>
              <a:rPr lang="pt-BR" dirty="0">
                <a:solidFill>
                  <a:srgbClr val="FFFFFF"/>
                </a:solidFill>
              </a:rPr>
            </a:br>
            <a:r>
              <a:rPr lang="pt-BR" sz="2400" dirty="0">
                <a:solidFill>
                  <a:srgbClr val="FFFFFF"/>
                </a:solidFill>
              </a:rPr>
              <a:t>Produto educacional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0FCF030-DB19-4096-8848-3CF4327D6E55}"/>
              </a:ext>
            </a:extLst>
          </p:cNvPr>
          <p:cNvSpPr txBox="1"/>
          <p:nvPr/>
        </p:nvSpPr>
        <p:spPr>
          <a:xfrm>
            <a:off x="4717142" y="825500"/>
            <a:ext cx="35995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3200" b="0" u="sng" dirty="0">
                <a:solidFill>
                  <a:srgbClr val="000000"/>
                </a:solidFill>
                <a:latin typeface="+mn-lt"/>
              </a:rPr>
              <a:t>Assunto</a:t>
            </a:r>
            <a:r>
              <a:rPr lang="pt-BR" altLang="pt-BR" sz="3200" b="0" dirty="0">
                <a:solidFill>
                  <a:srgbClr val="000000"/>
                </a:solidFill>
                <a:latin typeface="+mn-lt"/>
              </a:rPr>
              <a:t>: “alfabetização de surdos”</a:t>
            </a:r>
          </a:p>
          <a:p>
            <a:endParaRPr lang="pt-BR" altLang="pt-BR" sz="3200" b="0" dirty="0">
              <a:solidFill>
                <a:srgbClr val="000000"/>
              </a:solidFill>
              <a:latin typeface="+mn-lt"/>
            </a:endParaRPr>
          </a:p>
          <a:p>
            <a:r>
              <a:rPr lang="pt-BR" altLang="pt-BR" sz="3200" b="0" u="sng" dirty="0">
                <a:solidFill>
                  <a:srgbClr val="000000"/>
                </a:solidFill>
                <a:latin typeface="+mn-lt"/>
              </a:rPr>
              <a:t>Tema</a:t>
            </a:r>
            <a:r>
              <a:rPr lang="pt-BR" altLang="pt-BR" sz="3200" b="0" dirty="0">
                <a:solidFill>
                  <a:srgbClr val="000000"/>
                </a:solidFill>
                <a:latin typeface="+mn-lt"/>
              </a:rPr>
              <a:t>: “Vídeos em Libras para  contação de histórias para alunos surdos ”.</a:t>
            </a:r>
          </a:p>
        </p:txBody>
      </p:sp>
    </p:spTree>
    <p:extLst>
      <p:ext uri="{BB962C8B-B14F-4D97-AF65-F5344CB8AC3E}">
        <p14:creationId xmlns:p14="http://schemas.microsoft.com/office/powerpoint/2010/main" val="479192675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7346" name="Rectangle 2">
            <a:extLst>
              <a:ext uri="{FF2B5EF4-FFF2-40B4-BE49-F238E27FC236}">
                <a16:creationId xmlns:a16="http://schemas.microsoft.com/office/drawing/2014/main" id="{DC8DB211-6665-424C-A742-EDD467B66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altLang="pt-BR" sz="3500" dirty="0">
                <a:solidFill>
                  <a:srgbClr val="FFFFFF"/>
                </a:solidFill>
              </a:rPr>
              <a:t>Fases da construção do TCC</a:t>
            </a:r>
          </a:p>
        </p:txBody>
      </p:sp>
      <p:graphicFrame>
        <p:nvGraphicFramePr>
          <p:cNvPr id="57349" name="Rectangle 3">
            <a:extLst>
              <a:ext uri="{FF2B5EF4-FFF2-40B4-BE49-F238E27FC236}">
                <a16:creationId xmlns:a16="http://schemas.microsoft.com/office/drawing/2014/main" id="{F133211D-CA0A-4546-90F7-1395962252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5196937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8" name="Picture 13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8370" name="Rectangle 2">
            <a:extLst>
              <a:ext uri="{FF2B5EF4-FFF2-40B4-BE49-F238E27FC236}">
                <a16:creationId xmlns:a16="http://schemas.microsoft.com/office/drawing/2014/main" id="{C078C51E-237F-4A63-A2E0-AA58F5191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pt-BR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Projeto 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1E679B4-5DB1-4563-B179-FB7E9EB6DCF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52451" y="3788228"/>
            <a:ext cx="7996463" cy="2631621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800" dirty="0" err="1">
                <a:solidFill>
                  <a:srgbClr val="000000"/>
                </a:solidFill>
              </a:rPr>
              <a:t>Projeto</a:t>
            </a:r>
            <a:r>
              <a:rPr lang="en-US" altLang="pt-BR" sz="2800" dirty="0">
                <a:solidFill>
                  <a:srgbClr val="000000"/>
                </a:solidFill>
              </a:rPr>
              <a:t> é </a:t>
            </a:r>
            <a:r>
              <a:rPr lang="en-US" altLang="pt-BR" sz="2800" dirty="0" err="1">
                <a:solidFill>
                  <a:srgbClr val="000000"/>
                </a:solidFill>
              </a:rPr>
              <a:t>uma</a:t>
            </a:r>
            <a:r>
              <a:rPr lang="en-US" altLang="pt-BR" sz="2800" dirty="0">
                <a:solidFill>
                  <a:srgbClr val="000000"/>
                </a:solidFill>
              </a:rPr>
              <a:t> </a:t>
            </a:r>
            <a:r>
              <a:rPr lang="en-US" altLang="pt-BR" sz="2800" dirty="0" err="1">
                <a:solidFill>
                  <a:srgbClr val="000000"/>
                </a:solidFill>
              </a:rPr>
              <a:t>orientação</a:t>
            </a:r>
            <a:r>
              <a:rPr lang="en-US" altLang="pt-BR" sz="2800" dirty="0">
                <a:solidFill>
                  <a:srgbClr val="000000"/>
                </a:solidFill>
              </a:rPr>
              <a:t> para à </a:t>
            </a:r>
            <a:r>
              <a:rPr lang="en-US" altLang="pt-BR" sz="2800" dirty="0" err="1">
                <a:solidFill>
                  <a:srgbClr val="000000"/>
                </a:solidFill>
              </a:rPr>
              <a:t>investigação</a:t>
            </a:r>
            <a:r>
              <a:rPr lang="en-US" altLang="pt-BR" sz="2800" dirty="0">
                <a:solidFill>
                  <a:srgbClr val="000000"/>
                </a:solidFill>
              </a:rPr>
              <a:t>.</a:t>
            </a:r>
          </a:p>
          <a:p>
            <a:pPr marL="114300" indent="0" eaLnBrk="1" hangingPunct="1">
              <a:lnSpc>
                <a:spcPct val="90000"/>
              </a:lnSpc>
              <a:buNone/>
            </a:pPr>
            <a:endParaRPr lang="en-US" altLang="pt-BR" sz="2800" dirty="0">
              <a:solidFill>
                <a:srgbClr val="000000"/>
              </a:solidFill>
            </a:endParaRP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800" dirty="0">
                <a:solidFill>
                  <a:srgbClr val="000000"/>
                </a:solidFill>
              </a:rPr>
              <a:t>Indica: o que, por que, para que, </a:t>
            </a:r>
            <a:r>
              <a:rPr lang="en-US" altLang="pt-BR" sz="2800" dirty="0" err="1">
                <a:solidFill>
                  <a:srgbClr val="000000"/>
                </a:solidFill>
              </a:rPr>
              <a:t>como</a:t>
            </a:r>
            <a:r>
              <a:rPr lang="en-US" altLang="pt-BR" sz="2800" dirty="0">
                <a:solidFill>
                  <a:srgbClr val="000000"/>
                </a:solidFill>
              </a:rPr>
              <a:t>, </a:t>
            </a:r>
            <a:r>
              <a:rPr lang="en-US" altLang="pt-BR" sz="2800" dirty="0" err="1">
                <a:solidFill>
                  <a:srgbClr val="000000"/>
                </a:solidFill>
              </a:rPr>
              <a:t>quando</a:t>
            </a:r>
            <a:r>
              <a:rPr lang="en-US" altLang="pt-BR" sz="2800" dirty="0">
                <a:solidFill>
                  <a:srgbClr val="000000"/>
                </a:solidFill>
              </a:rPr>
              <a:t> e com que </a:t>
            </a:r>
            <a:r>
              <a:rPr lang="en-US" altLang="pt-BR" sz="2800" dirty="0" err="1">
                <a:solidFill>
                  <a:srgbClr val="000000"/>
                </a:solidFill>
              </a:rPr>
              <a:t>recursos</a:t>
            </a:r>
            <a:r>
              <a:rPr lang="en-US" altLang="pt-BR" sz="2800" dirty="0">
                <a:solidFill>
                  <a:srgbClr val="000000"/>
                </a:solidFill>
              </a:rPr>
              <a:t> se </a:t>
            </a:r>
            <a:r>
              <a:rPr lang="en-US" altLang="pt-BR" sz="2800" dirty="0" err="1">
                <a:solidFill>
                  <a:srgbClr val="000000"/>
                </a:solidFill>
              </a:rPr>
              <a:t>quer</a:t>
            </a:r>
            <a:r>
              <a:rPr lang="en-US" altLang="pt-BR" sz="2800" dirty="0">
                <a:solidFill>
                  <a:srgbClr val="000000"/>
                </a:solidFill>
              </a:rPr>
              <a:t> </a:t>
            </a:r>
            <a:r>
              <a:rPr lang="en-US" altLang="pt-BR" sz="2800" dirty="0" err="1">
                <a:solidFill>
                  <a:srgbClr val="000000"/>
                </a:solidFill>
              </a:rPr>
              <a:t>estudar</a:t>
            </a:r>
            <a:r>
              <a:rPr lang="en-US" altLang="pt-BR" sz="2800" dirty="0">
                <a:solidFill>
                  <a:srgbClr val="000000"/>
                </a:solidFill>
              </a:rPr>
              <a:t>.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BR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8370" name="Rectangle 2">
            <a:extLst>
              <a:ext uri="{FF2B5EF4-FFF2-40B4-BE49-F238E27FC236}">
                <a16:creationId xmlns:a16="http://schemas.microsoft.com/office/drawing/2014/main" id="{C078C51E-237F-4A63-A2E0-AA58F5191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pt-BR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Itens</a:t>
            </a:r>
            <a:r>
              <a:rPr lang="en-US" altLang="pt-BR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altLang="pt-BR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Projeto</a:t>
            </a:r>
            <a:r>
              <a:rPr lang="en-US" altLang="pt-BR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1E679B4-5DB1-4563-B179-FB7E9EB6DCF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4419" y="2261481"/>
            <a:ext cx="7375161" cy="2693976"/>
          </a:xfrm>
        </p:spPr>
        <p:txBody>
          <a:bodyPr vert="horz" lIns="91440" tIns="45720" rIns="91440" bIns="45720" rtlCol="0">
            <a:noAutofit/>
          </a:bodyPr>
          <a:lstStyle/>
          <a:p>
            <a:pPr marL="685800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</a:pPr>
            <a:endParaRPr lang="en-US" altLang="pt-BR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Introdução</a:t>
            </a:r>
            <a:r>
              <a:rPr lang="en-US" altLang="pt-BR" sz="3200" dirty="0">
                <a:solidFill>
                  <a:srgbClr val="000000"/>
                </a:solidFill>
              </a:rPr>
              <a:t>/</a:t>
            </a:r>
            <a:r>
              <a:rPr lang="en-US" altLang="pt-BR" sz="3200" dirty="0" err="1">
                <a:solidFill>
                  <a:srgbClr val="000000"/>
                </a:solidFill>
              </a:rPr>
              <a:t>Justificativa</a:t>
            </a:r>
            <a:endParaRPr lang="en-US" altLang="pt-BR" sz="3200" dirty="0">
              <a:solidFill>
                <a:srgbClr val="000000"/>
              </a:solidFill>
            </a:endParaRPr>
          </a:p>
          <a:p>
            <a:pPr marL="1371600" lvl="3" indent="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None/>
            </a:pPr>
            <a:r>
              <a:rPr lang="en-US" altLang="pt-BR" sz="2400" dirty="0" err="1">
                <a:solidFill>
                  <a:srgbClr val="000000"/>
                </a:solidFill>
              </a:rPr>
              <a:t>Tema</a:t>
            </a:r>
            <a:endParaRPr lang="en-US" altLang="pt-BR" sz="2400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Objetivos</a:t>
            </a:r>
            <a:endParaRPr lang="en-US" altLang="pt-BR" sz="3200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Referencial</a:t>
            </a:r>
            <a:r>
              <a:rPr lang="en-US" altLang="pt-BR" sz="3200" dirty="0">
                <a:solidFill>
                  <a:srgbClr val="000000"/>
                </a:solidFill>
              </a:rPr>
              <a:t> </a:t>
            </a:r>
            <a:r>
              <a:rPr lang="en-US" altLang="pt-BR" sz="3200" dirty="0" err="1">
                <a:solidFill>
                  <a:srgbClr val="000000"/>
                </a:solidFill>
              </a:rPr>
              <a:t>teórico</a:t>
            </a:r>
            <a:endParaRPr lang="en-US" altLang="pt-BR" sz="3200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Metodologia</a:t>
            </a:r>
            <a:endParaRPr lang="en-US" altLang="pt-BR" sz="3200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Cronograma</a:t>
            </a:r>
            <a:endParaRPr lang="en-US" altLang="pt-BR" sz="3200" dirty="0">
              <a:solidFill>
                <a:srgbClr val="000000"/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200" dirty="0" err="1">
                <a:solidFill>
                  <a:srgbClr val="000000"/>
                </a:solidFill>
              </a:rPr>
              <a:t>Referências</a:t>
            </a:r>
            <a:endParaRPr lang="en-US" altLang="pt-B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23860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0418" name="Rectangle 4">
            <a:extLst>
              <a:ext uri="{FF2B5EF4-FFF2-40B4-BE49-F238E27FC236}">
                <a16:creationId xmlns:a16="http://schemas.microsoft.com/office/drawing/2014/main" id="{658FE1A1-B67C-41A5-99E6-27A2ACD81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altLang="pt-BR" sz="3500" dirty="0">
                <a:solidFill>
                  <a:srgbClr val="FFFFFF"/>
                </a:solidFill>
              </a:rPr>
              <a:t>Trabalho acadêmico </a:t>
            </a:r>
          </a:p>
        </p:txBody>
      </p:sp>
      <p:sp>
        <p:nvSpPr>
          <p:cNvPr id="60419" name="Rectangle 5">
            <a:extLst>
              <a:ext uri="{FF2B5EF4-FFF2-40B4-BE49-F238E27FC236}">
                <a16:creationId xmlns:a16="http://schemas.microsoft.com/office/drawing/2014/main" id="{295AB2FE-3E70-4929-B712-802377B2B7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269" y="2769120"/>
            <a:ext cx="7992652" cy="2693976"/>
          </a:xfrm>
        </p:spPr>
        <p:txBody>
          <a:bodyPr>
            <a:noAutofit/>
          </a:bodyPr>
          <a:lstStyle/>
          <a:p>
            <a:r>
              <a:rPr lang="pt-BR" altLang="pt-BR" sz="2800" dirty="0">
                <a:solidFill>
                  <a:srgbClr val="000000"/>
                </a:solidFill>
              </a:rPr>
              <a:t>Etapas: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Definir o tipo de trabalho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Escolher o tema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Definir os objetivos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Elaborar revisão da bibliografia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Organizar e registrar as informações</a:t>
            </a:r>
          </a:p>
          <a:p>
            <a:pPr lvl="1"/>
            <a:r>
              <a:rPr lang="pt-BR" altLang="pt-BR" dirty="0">
                <a:solidFill>
                  <a:srgbClr val="000000"/>
                </a:solidFill>
              </a:rPr>
              <a:t>Redigir e apresentar o resultado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354" name="Rectangle 2">
            <a:extLst>
              <a:ext uri="{FF2B5EF4-FFF2-40B4-BE49-F238E27FC236}">
                <a16:creationId xmlns:a16="http://schemas.microsoft.com/office/drawing/2014/main" id="{0CA87E69-FB2F-4F3E-939E-1BF0C6CC3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altLang="pt-BR" sz="3500" dirty="0">
                <a:solidFill>
                  <a:srgbClr val="FFFFFF"/>
                </a:solidFill>
              </a:rPr>
              <a:t>Tipos de TCC</a:t>
            </a:r>
            <a:br>
              <a:rPr lang="pt-BR" altLang="pt-BR" sz="3500" dirty="0">
                <a:solidFill>
                  <a:srgbClr val="FFFFFF"/>
                </a:solidFill>
              </a:rPr>
            </a:br>
            <a:r>
              <a:rPr lang="pt-BR" altLang="pt-BR" sz="3500" dirty="0">
                <a:solidFill>
                  <a:srgbClr val="FFFFFF"/>
                </a:solidFill>
              </a:rPr>
              <a:t>Monografia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61F7B5D-A575-495A-8688-F63AA9BD0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Trabalho escrito ou em Libras com reflexões, considerações, discussões, problematizações e críticas.</a:t>
            </a:r>
          </a:p>
          <a:p>
            <a:pPr>
              <a:lnSpc>
                <a:spcPct val="90000"/>
              </a:lnSpc>
            </a:pPr>
            <a:r>
              <a:rPr lang="pt-BR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É o resultado de leituras, observações, investigações sobre um determinado tema.</a:t>
            </a:r>
            <a:endParaRPr lang="pt-BR" sz="2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71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9144000" cy="5497033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358" name="Group 73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9144000" cy="3049325"/>
            <a:chOff x="0" y="3808676"/>
            <a:chExt cx="12192000" cy="3049325"/>
          </a:xfrm>
        </p:grpSpPr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0CA87E69-FB2F-4F3E-939E-1BF0C6CC3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448056"/>
            <a:ext cx="7375161" cy="1066802"/>
          </a:xfrm>
        </p:spPr>
        <p:txBody>
          <a:bodyPr>
            <a:normAutofit fontScale="90000"/>
          </a:bodyPr>
          <a:lstStyle/>
          <a:p>
            <a:r>
              <a:rPr lang="pt-BR" altLang="pt-BR" sz="3500" dirty="0">
                <a:solidFill>
                  <a:srgbClr val="3F3F3F"/>
                </a:solidFill>
              </a:rPr>
              <a:t>Tipos de TCC</a:t>
            </a:r>
            <a:br>
              <a:rPr lang="pt-BR" altLang="pt-BR" sz="3500" dirty="0">
                <a:solidFill>
                  <a:srgbClr val="3F3F3F"/>
                </a:solidFill>
              </a:rPr>
            </a:br>
            <a:r>
              <a:rPr lang="pt-BR" altLang="pt-BR" sz="3500" dirty="0">
                <a:solidFill>
                  <a:srgbClr val="3F3F3F"/>
                </a:solidFill>
              </a:rPr>
              <a:t>Artigo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61F7B5D-A575-495A-8688-F63AA9BD0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419" y="3049325"/>
            <a:ext cx="7375161" cy="2945574"/>
          </a:xfrm>
        </p:spPr>
        <p:txBody>
          <a:bodyPr anchor="ctr">
            <a:normAutofit/>
          </a:bodyPr>
          <a:lstStyle/>
          <a:p>
            <a:r>
              <a:rPr lang="pt-BR" dirty="0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Texto acadêmico mais curto, que apresenta resultados ou reflexões/ ponderações a partir de uma pesquisa realizada. </a:t>
            </a:r>
            <a:endParaRPr lang="pt-BR" alt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431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0323" y="0"/>
            <a:ext cx="4703677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100354" name="Rectangle 2">
            <a:extLst>
              <a:ext uri="{FF2B5EF4-FFF2-40B4-BE49-F238E27FC236}">
                <a16:creationId xmlns:a16="http://schemas.microsoft.com/office/drawing/2014/main" id="{0CA87E69-FB2F-4F3E-939E-1BF0C6CC3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3748" y="519479"/>
            <a:ext cx="3602727" cy="1311664"/>
          </a:xfrm>
        </p:spPr>
        <p:txBody>
          <a:bodyPr>
            <a:normAutofit fontScale="90000"/>
          </a:bodyPr>
          <a:lstStyle/>
          <a:p>
            <a:r>
              <a:rPr lang="pt-BR" altLang="pt-BR" dirty="0">
                <a:solidFill>
                  <a:srgbClr val="000000"/>
                </a:solidFill>
              </a:rPr>
              <a:t>Tipos de TCC</a:t>
            </a:r>
            <a:br>
              <a:rPr lang="pt-BR" altLang="pt-BR" dirty="0">
                <a:solidFill>
                  <a:srgbClr val="000000"/>
                </a:solidFill>
              </a:rPr>
            </a:br>
            <a:r>
              <a:rPr lang="pt-BR" altLang="pt-BR" dirty="0">
                <a:solidFill>
                  <a:srgbClr val="000000"/>
                </a:solidFill>
              </a:rPr>
              <a:t>Objeto educacional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61F7B5D-A575-495A-8688-F63AA9BD0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4469" y="2247254"/>
            <a:ext cx="4277531" cy="4610746"/>
          </a:xfrm>
        </p:spPr>
        <p:txBody>
          <a:bodyPr anchor="ctr">
            <a:noAutofit/>
          </a:bodyPr>
          <a:lstStyle/>
          <a:p>
            <a:r>
              <a:rPr lang="pt-B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P</a:t>
            </a:r>
            <a:r>
              <a:rPr lang="pt-B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roduto relacionado à educação de surdos – Sequência didática, proposta pedagógica, livro, cartilha ou outro material, jogos etc. para serem utilizados no processo de ensino/aprendizagem de estudantes surdos.</a:t>
            </a:r>
          </a:p>
        </p:txBody>
      </p:sp>
      <p:sp>
        <p:nvSpPr>
          <p:cNvPr id="77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35436" y="590635"/>
            <a:ext cx="4108564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0359" name="Picture 100356" descr="Números de plástico de brinquedo">
            <a:extLst>
              <a:ext uri="{FF2B5EF4-FFF2-40B4-BE49-F238E27FC236}">
                <a16:creationId xmlns:a16="http://schemas.microsoft.com/office/drawing/2014/main" id="{BC673431-3C0D-48C5-BBFD-3F13B7A7CE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468" r="29027" b="1"/>
          <a:stretch/>
        </p:blipFill>
        <p:spPr>
          <a:xfrm>
            <a:off x="5169988" y="770037"/>
            <a:ext cx="3974012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0140888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2466" name="Rectangle 4">
            <a:extLst>
              <a:ext uri="{FF2B5EF4-FFF2-40B4-BE49-F238E27FC236}">
                <a16:creationId xmlns:a16="http://schemas.microsoft.com/office/drawing/2014/main" id="{A3A00771-2421-4102-AD58-2A34B5BD5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pt-BR" altLang="pt-BR" sz="3500" dirty="0">
                <a:solidFill>
                  <a:srgbClr val="FFFFFF"/>
                </a:solidFill>
              </a:rPr>
              <a:t>Escolha do tema/objeto</a:t>
            </a:r>
          </a:p>
        </p:txBody>
      </p:sp>
      <p:sp>
        <p:nvSpPr>
          <p:cNvPr id="62467" name="Rectangle 5">
            <a:extLst>
              <a:ext uri="{FF2B5EF4-FFF2-40B4-BE49-F238E27FC236}">
                <a16:creationId xmlns:a16="http://schemas.microsoft.com/office/drawing/2014/main" id="{B3EF9920-6004-4E75-A7B4-451544D60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250" y="3484625"/>
            <a:ext cx="8400821" cy="26939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srgbClr val="000000"/>
                </a:solidFill>
              </a:rPr>
              <a:t>Tema é o que se deseja estudar de forma definida.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srgbClr val="000000"/>
                </a:solidFill>
              </a:rPr>
              <a:t>Tem que ser: importante, possível de estudar no prazo do curso, de interesse do autor.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srgbClr val="000000"/>
                </a:solidFill>
              </a:rPr>
              <a:t>Indica: assunto, campo de observação e limites, e a relação das variáveis que serão estudadas.</a:t>
            </a:r>
          </a:p>
          <a:p>
            <a:pPr marL="0" indent="0">
              <a:buNone/>
            </a:pPr>
            <a:endParaRPr lang="pt-BR" altLang="pt-BR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Charme">
  <a:themeElements>
    <a:clrScheme name="Charme 7">
      <a:dk1>
        <a:srgbClr val="000000"/>
      </a:dk1>
      <a:lt1>
        <a:srgbClr val="FF9900"/>
      </a:lt1>
      <a:dk2>
        <a:srgbClr val="FFFFFF"/>
      </a:dk2>
      <a:lt2>
        <a:srgbClr val="000000"/>
      </a:lt2>
      <a:accent1>
        <a:srgbClr val="FF0000"/>
      </a:accent1>
      <a:accent2>
        <a:srgbClr val="800080"/>
      </a:accent2>
      <a:accent3>
        <a:srgbClr val="FFCAAA"/>
      </a:accent3>
      <a:accent4>
        <a:srgbClr val="000000"/>
      </a:accent4>
      <a:accent5>
        <a:srgbClr val="FFAAAA"/>
      </a:accent5>
      <a:accent6>
        <a:srgbClr val="730073"/>
      </a:accent6>
      <a:hlink>
        <a:srgbClr val="A50021"/>
      </a:hlink>
      <a:folHlink>
        <a:srgbClr val="996600"/>
      </a:folHlink>
    </a:clrScheme>
    <a:fontScheme name="Char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harme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C3399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ADCA"/>
        </a:accent5>
        <a:accent6>
          <a:srgbClr val="00005C"/>
        </a:accent6>
        <a:hlink>
          <a:srgbClr val="CC66F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3">
        <a:dk1>
          <a:srgbClr val="000000"/>
        </a:dk1>
        <a:lt1>
          <a:srgbClr val="FFFFFF"/>
        </a:lt1>
        <a:dk2>
          <a:srgbClr val="F8F8F8"/>
        </a:dk2>
        <a:lt2>
          <a:srgbClr val="336699"/>
        </a:lt2>
        <a:accent1>
          <a:srgbClr val="0099FF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B9"/>
        </a:accent6>
        <a:hlink>
          <a:srgbClr val="CC00CC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000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007300"/>
        </a:accent6>
        <a:hlink>
          <a:srgbClr val="FFFFFF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5">
        <a:dk1>
          <a:srgbClr val="000000"/>
        </a:dk1>
        <a:lt1>
          <a:srgbClr val="FFFFCC"/>
        </a:lt1>
        <a:dk2>
          <a:srgbClr val="FFFFFF"/>
        </a:dk2>
        <a:lt2>
          <a:srgbClr val="C58051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FF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6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8F8F8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E7"/>
        </a:accent6>
        <a:hlink>
          <a:srgbClr val="FF0033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7">
        <a:dk1>
          <a:srgbClr val="000000"/>
        </a:dk1>
        <a:lt1>
          <a:srgbClr val="FF9900"/>
        </a:lt1>
        <a:dk2>
          <a:srgbClr val="FFFFFF"/>
        </a:dk2>
        <a:lt2>
          <a:srgbClr val="000000"/>
        </a:lt2>
        <a:accent1>
          <a:srgbClr val="FF0000"/>
        </a:accent1>
        <a:accent2>
          <a:srgbClr val="800080"/>
        </a:accent2>
        <a:accent3>
          <a:srgbClr val="FFCAAA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me 8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FF000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4100</TotalTime>
  <Words>335</Words>
  <Application>Microsoft Office PowerPoint</Application>
  <PresentationFormat>Apresentação na tela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Benguiat Frisky</vt:lpstr>
      <vt:lpstr>Tahoma</vt:lpstr>
      <vt:lpstr>Times New Roman</vt:lpstr>
      <vt:lpstr>Verdana</vt:lpstr>
      <vt:lpstr>Wingdings</vt:lpstr>
      <vt:lpstr>Charme</vt:lpstr>
      <vt:lpstr>TCC 1 - Orientação Tipos de TCC Projeto do TCC</vt:lpstr>
      <vt:lpstr>Fases da construção do TCC</vt:lpstr>
      <vt:lpstr>Projeto </vt:lpstr>
      <vt:lpstr>Itens do Projeto </vt:lpstr>
      <vt:lpstr>Trabalho acadêmico </vt:lpstr>
      <vt:lpstr>Tipos de TCC Monografia</vt:lpstr>
      <vt:lpstr>Tipos de TCC Artigo</vt:lpstr>
      <vt:lpstr>Tipos de TCC Objeto educacional</vt:lpstr>
      <vt:lpstr>Escolha do tema/objeto</vt:lpstr>
      <vt:lpstr>Exemplo de tema Artigo ou Monografia</vt:lpstr>
      <vt:lpstr>Exemplo de tema Produto educacional</vt:lpstr>
    </vt:vector>
  </TitlesOfParts>
  <Company>INCA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 QUANTITATIVA</dc:title>
  <dc:creator>INCA</dc:creator>
  <cp:lastModifiedBy>Tania Chalhub</cp:lastModifiedBy>
  <cp:revision>195</cp:revision>
  <cp:lastPrinted>2001-10-22T14:55:18Z</cp:lastPrinted>
  <dcterms:created xsi:type="dcterms:W3CDTF">2001-08-10T16:57:18Z</dcterms:created>
  <dcterms:modified xsi:type="dcterms:W3CDTF">2021-04-20T02:03:02Z</dcterms:modified>
</cp:coreProperties>
</file>